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Montserrat Alternates Medium"/>
      <p:regular r:id="rId7"/>
      <p:bold r:id="rId8"/>
      <p:italic r:id="rId9"/>
      <p:boldItalic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0" Type="http://schemas.openxmlformats.org/officeDocument/2006/relationships/font" Target="fonts/MontserratAlternatesMedium-boldItalic.fntdata"/><Relationship Id="rId9" Type="http://schemas.openxmlformats.org/officeDocument/2006/relationships/font" Target="fonts/MontserratAlternatesMedium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MontserratAlternatesMedium-regular.fntdata"/><Relationship Id="rId8" Type="http://schemas.openxmlformats.org/officeDocument/2006/relationships/font" Target="fonts/MontserratAlternatesMedium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6.png"/><Relationship Id="rId10" Type="http://schemas.openxmlformats.org/officeDocument/2006/relationships/image" Target="../media/image8.png"/><Relationship Id="rId9" Type="http://schemas.openxmlformats.org/officeDocument/2006/relationships/image" Target="../media/image3.png"/><Relationship Id="rId5" Type="http://schemas.openxmlformats.org/officeDocument/2006/relationships/image" Target="../media/image2.png"/><Relationship Id="rId6" Type="http://schemas.openxmlformats.org/officeDocument/2006/relationships/image" Target="../media/image5.png"/><Relationship Id="rId7" Type="http://schemas.openxmlformats.org/officeDocument/2006/relationships/image" Target="../media/image7.png"/><Relationship Id="rId8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7560000" cy="10692000"/>
          </a:xfrm>
          <a:prstGeom prst="rect">
            <a:avLst/>
          </a:prstGeom>
          <a:solidFill>
            <a:srgbClr val="F9D0D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/>
          <p:nvPr/>
        </p:nvSpPr>
        <p:spPr>
          <a:xfrm>
            <a:off x="264976" y="3676625"/>
            <a:ext cx="7038000" cy="384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/>
          <p:cNvSpPr txBox="1"/>
          <p:nvPr/>
        </p:nvSpPr>
        <p:spPr>
          <a:xfrm>
            <a:off x="805650" y="2964501"/>
            <a:ext cx="5948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600">
                <a:solidFill>
                  <a:schemeClr val="lt1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rPr>
              <a:t>YOGA SCHEDULE</a:t>
            </a:r>
            <a:endParaRPr sz="3600">
              <a:solidFill>
                <a:schemeClr val="lt1"/>
              </a:solidFill>
              <a:latin typeface="Montserrat Alternates Medium"/>
              <a:ea typeface="Montserrat Alternates Medium"/>
              <a:cs typeface="Montserrat Alternates Medium"/>
              <a:sym typeface="Montserrat Alternates Medium"/>
            </a:endParaRPr>
          </a:p>
        </p:txBody>
      </p:sp>
      <p:sp>
        <p:nvSpPr>
          <p:cNvPr id="57" name="Google Shape;57;p13"/>
          <p:cNvSpPr/>
          <p:nvPr/>
        </p:nvSpPr>
        <p:spPr>
          <a:xfrm>
            <a:off x="278225" y="4060925"/>
            <a:ext cx="1169400" cy="3709500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3"/>
          <p:cNvSpPr/>
          <p:nvPr/>
        </p:nvSpPr>
        <p:spPr>
          <a:xfrm>
            <a:off x="1447475" y="4060925"/>
            <a:ext cx="1169400" cy="3709500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3"/>
          <p:cNvSpPr/>
          <p:nvPr/>
        </p:nvSpPr>
        <p:spPr>
          <a:xfrm>
            <a:off x="2616725" y="4060925"/>
            <a:ext cx="1169400" cy="3709500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13"/>
          <p:cNvSpPr/>
          <p:nvPr/>
        </p:nvSpPr>
        <p:spPr>
          <a:xfrm>
            <a:off x="3785975" y="4060925"/>
            <a:ext cx="1169400" cy="3709500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13"/>
          <p:cNvSpPr/>
          <p:nvPr/>
        </p:nvSpPr>
        <p:spPr>
          <a:xfrm>
            <a:off x="4955225" y="4060925"/>
            <a:ext cx="1169400" cy="3709500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3"/>
          <p:cNvSpPr/>
          <p:nvPr/>
        </p:nvSpPr>
        <p:spPr>
          <a:xfrm>
            <a:off x="6124475" y="4060925"/>
            <a:ext cx="1169400" cy="3709500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3"/>
          <p:cNvSpPr txBox="1"/>
          <p:nvPr/>
        </p:nvSpPr>
        <p:spPr>
          <a:xfrm>
            <a:off x="358475" y="3776375"/>
            <a:ext cx="10062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E9624E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rPr>
              <a:t>MONDAY</a:t>
            </a:r>
            <a:endParaRPr sz="1200">
              <a:solidFill>
                <a:srgbClr val="E9624E"/>
              </a:solidFill>
              <a:latin typeface="Montserrat Alternates Medium"/>
              <a:ea typeface="Montserrat Alternates Medium"/>
              <a:cs typeface="Montserrat Alternates Medium"/>
              <a:sym typeface="Montserrat Alternates Medium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1529075" y="3776375"/>
            <a:ext cx="10062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E9624E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rPr>
              <a:t>TUESDAY</a:t>
            </a:r>
            <a:endParaRPr sz="1200">
              <a:solidFill>
                <a:srgbClr val="E9624E"/>
              </a:solidFill>
              <a:latin typeface="Montserrat Alternates Medium"/>
              <a:ea typeface="Montserrat Alternates Medium"/>
              <a:cs typeface="Montserrat Alternates Medium"/>
              <a:sym typeface="Montserrat Alternates Medium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2616875" y="3776375"/>
            <a:ext cx="11694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E9624E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rPr>
              <a:t>WEDNESDAY</a:t>
            </a:r>
            <a:endParaRPr sz="1200">
              <a:solidFill>
                <a:srgbClr val="E9624E"/>
              </a:solidFill>
              <a:latin typeface="Montserrat Alternates Medium"/>
              <a:ea typeface="Montserrat Alternates Medium"/>
              <a:cs typeface="Montserrat Alternates Medium"/>
              <a:sym typeface="Montserrat Alternates Medium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3787475" y="3776375"/>
            <a:ext cx="11694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E9624E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rPr>
              <a:t>THURSDAY</a:t>
            </a:r>
            <a:endParaRPr sz="1200">
              <a:solidFill>
                <a:srgbClr val="E9624E"/>
              </a:solidFill>
              <a:latin typeface="Montserrat Alternates Medium"/>
              <a:ea typeface="Montserrat Alternates Medium"/>
              <a:cs typeface="Montserrat Alternates Medium"/>
              <a:sym typeface="Montserrat Alternates Medium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4955200" y="3776375"/>
            <a:ext cx="11694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E9624E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rPr>
              <a:t>FRIDAY</a:t>
            </a:r>
            <a:endParaRPr sz="1200">
              <a:solidFill>
                <a:srgbClr val="E9624E"/>
              </a:solidFill>
              <a:latin typeface="Montserrat Alternates Medium"/>
              <a:ea typeface="Montserrat Alternates Medium"/>
              <a:cs typeface="Montserrat Alternates Medium"/>
              <a:sym typeface="Montserrat Alternates Medium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6125800" y="3776375"/>
            <a:ext cx="11694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E9624E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rPr>
              <a:t>SATURDAY</a:t>
            </a:r>
            <a:endParaRPr sz="1200">
              <a:solidFill>
                <a:srgbClr val="E9624E"/>
              </a:solidFill>
              <a:latin typeface="Montserrat Alternates Medium"/>
              <a:ea typeface="Montserrat Alternates Medium"/>
              <a:cs typeface="Montserrat Alternates Medium"/>
              <a:sym typeface="Montserrat Alternates Medium"/>
            </a:endParaRPr>
          </a:p>
        </p:txBody>
      </p:sp>
      <p:grpSp>
        <p:nvGrpSpPr>
          <p:cNvPr id="69" name="Google Shape;69;p13"/>
          <p:cNvGrpSpPr/>
          <p:nvPr/>
        </p:nvGrpSpPr>
        <p:grpSpPr>
          <a:xfrm>
            <a:off x="359825" y="4200250"/>
            <a:ext cx="1006200" cy="3485250"/>
            <a:chOff x="359825" y="4200250"/>
            <a:chExt cx="1006200" cy="3485250"/>
          </a:xfrm>
        </p:grpSpPr>
        <p:sp>
          <p:nvSpPr>
            <p:cNvPr id="70" name="Google Shape;70;p13"/>
            <p:cNvSpPr txBox="1"/>
            <p:nvPr/>
          </p:nvSpPr>
          <p:spPr>
            <a:xfrm>
              <a:off x="359825" y="4200250"/>
              <a:ext cx="1006200" cy="415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chemeClr val="dk1"/>
                  </a:solidFill>
                  <a:latin typeface="Montserrat Alternates Medium"/>
                  <a:ea typeface="Montserrat Alternates Medium"/>
                  <a:cs typeface="Montserrat Alternates Medium"/>
                  <a:sym typeface="Montserrat Alternates Medium"/>
                </a:rPr>
                <a:t>9:00-10:30</a:t>
              </a:r>
              <a:endParaRPr sz="900">
                <a:solidFill>
                  <a:schemeClr val="dk1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" sz="900">
                  <a:solidFill>
                    <a:schemeClr val="dk1"/>
                  </a:solidFill>
                  <a:latin typeface="Montserrat Alternates Medium"/>
                  <a:ea typeface="Montserrat Alternates Medium"/>
                  <a:cs typeface="Montserrat Alternates Medium"/>
                  <a:sym typeface="Montserrat Alternates Medium"/>
                </a:rPr>
                <a:t> </a:t>
              </a:r>
              <a:r>
                <a:rPr lang="ru" sz="900">
                  <a:solidFill>
                    <a:srgbClr val="93A1D2"/>
                  </a:solidFill>
                  <a:latin typeface="Montserrat Alternates Medium"/>
                  <a:ea typeface="Montserrat Alternates Medium"/>
                  <a:cs typeface="Montserrat Alternates Medium"/>
                  <a:sym typeface="Montserrat Alternates Medium"/>
                </a:rPr>
                <a:t>Ida</a:t>
              </a:r>
              <a:endParaRPr sz="900">
                <a:solidFill>
                  <a:srgbClr val="93A1D2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chemeClr val="dk1"/>
                  </a:solidFill>
                  <a:latin typeface="Montserrat Alternates Medium"/>
                  <a:ea typeface="Montserrat Alternates Medium"/>
                  <a:cs typeface="Montserrat Alternates Medium"/>
                  <a:sym typeface="Montserrat Alternates Medium"/>
                </a:rPr>
                <a:t>Ashtanga Class</a:t>
              </a:r>
              <a:endParaRPr sz="900">
                <a:solidFill>
                  <a:schemeClr val="dk1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</p:txBody>
        </p:sp>
        <p:sp>
          <p:nvSpPr>
            <p:cNvPr id="71" name="Google Shape;71;p13"/>
            <p:cNvSpPr txBox="1"/>
            <p:nvPr/>
          </p:nvSpPr>
          <p:spPr>
            <a:xfrm>
              <a:off x="359825" y="4930500"/>
              <a:ext cx="10062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chemeClr val="dk1"/>
                  </a:solidFill>
                  <a:latin typeface="Montserrat Alternates Medium"/>
                  <a:ea typeface="Montserrat Alternates Medium"/>
                  <a:cs typeface="Montserrat Alternates Medium"/>
                  <a:sym typeface="Montserrat Alternates Medium"/>
                </a:rPr>
                <a:t>10:30-11:30 </a:t>
              </a:r>
              <a:endParaRPr sz="900">
                <a:solidFill>
                  <a:schemeClr val="dk1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93A1D2"/>
                  </a:solidFill>
                  <a:latin typeface="Montserrat Alternates Medium"/>
                  <a:ea typeface="Montserrat Alternates Medium"/>
                  <a:cs typeface="Montserrat Alternates Medium"/>
                  <a:sym typeface="Montserrat Alternates Medium"/>
                </a:rPr>
                <a:t>Vivian</a:t>
              </a:r>
              <a:endParaRPr sz="900">
                <a:solidFill>
                  <a:srgbClr val="93A1D2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chemeClr val="dk1"/>
                  </a:solidFill>
                  <a:latin typeface="Montserrat Alternates Medium"/>
                  <a:ea typeface="Montserrat Alternates Medium"/>
                  <a:cs typeface="Montserrat Alternates Medium"/>
                  <a:sym typeface="Montserrat Alternates Medium"/>
                </a:rPr>
                <a:t>Vinyasa Class</a:t>
              </a:r>
              <a:endParaRPr sz="900">
                <a:solidFill>
                  <a:schemeClr val="dk1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solidFill>
                  <a:srgbClr val="E9624E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</p:txBody>
        </p:sp>
        <p:sp>
          <p:nvSpPr>
            <p:cNvPr id="72" name="Google Shape;72;p13"/>
            <p:cNvSpPr txBox="1"/>
            <p:nvPr/>
          </p:nvSpPr>
          <p:spPr>
            <a:xfrm>
              <a:off x="359825" y="5670900"/>
              <a:ext cx="10062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chemeClr val="dk1"/>
                  </a:solidFill>
                  <a:latin typeface="Montserrat Alternates Medium"/>
                  <a:ea typeface="Montserrat Alternates Medium"/>
                  <a:cs typeface="Montserrat Alternates Medium"/>
                  <a:sym typeface="Montserrat Alternates Medium"/>
                </a:rPr>
                <a:t>11:30-12:30 </a:t>
              </a:r>
              <a:endParaRPr sz="900">
                <a:solidFill>
                  <a:schemeClr val="dk1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93A1D2"/>
                  </a:solidFill>
                  <a:latin typeface="Montserrat Alternates Medium"/>
                  <a:ea typeface="Montserrat Alternates Medium"/>
                  <a:cs typeface="Montserrat Alternates Medium"/>
                  <a:sym typeface="Montserrat Alternates Medium"/>
                </a:rPr>
                <a:t>Je</a:t>
              </a:r>
              <a:r>
                <a:rPr lang="ru" sz="900">
                  <a:solidFill>
                    <a:srgbClr val="93A1D2"/>
                  </a:solidFill>
                  <a:latin typeface="Montserrat Alternates Medium"/>
                  <a:ea typeface="Montserrat Alternates Medium"/>
                  <a:cs typeface="Montserrat Alternates Medium"/>
                  <a:sym typeface="Montserrat Alternates Medium"/>
                </a:rPr>
                <a:t>n</a:t>
              </a:r>
              <a:r>
                <a:rPr lang="ru" sz="900">
                  <a:solidFill>
                    <a:srgbClr val="93A1D2"/>
                  </a:solidFill>
                  <a:latin typeface="Montserrat Alternates Medium"/>
                  <a:ea typeface="Montserrat Alternates Medium"/>
                  <a:cs typeface="Montserrat Alternates Medium"/>
                  <a:sym typeface="Montserrat Alternates Medium"/>
                </a:rPr>
                <a:t>ny</a:t>
              </a:r>
              <a:endParaRPr sz="900">
                <a:solidFill>
                  <a:srgbClr val="93A1D2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chemeClr val="dk1"/>
                  </a:solidFill>
                  <a:latin typeface="Montserrat Alternates Medium"/>
                  <a:ea typeface="Montserrat Alternates Medium"/>
                  <a:cs typeface="Montserrat Alternates Medium"/>
                  <a:sym typeface="Montserrat Alternates Medium"/>
                </a:rPr>
                <a:t>Kundalini Class</a:t>
              </a:r>
              <a:endParaRPr sz="900">
                <a:solidFill>
                  <a:schemeClr val="dk1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solidFill>
                  <a:schemeClr val="dk1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</p:txBody>
        </p:sp>
        <p:sp>
          <p:nvSpPr>
            <p:cNvPr id="73" name="Google Shape;73;p13"/>
            <p:cNvSpPr txBox="1"/>
            <p:nvPr/>
          </p:nvSpPr>
          <p:spPr>
            <a:xfrm>
              <a:off x="359825" y="6401150"/>
              <a:ext cx="10062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chemeClr val="dk1"/>
                  </a:solidFill>
                  <a:latin typeface="Montserrat Alternates Medium"/>
                  <a:ea typeface="Montserrat Alternates Medium"/>
                  <a:cs typeface="Montserrat Alternates Medium"/>
                  <a:sym typeface="Montserrat Alternates Medium"/>
                </a:rPr>
                <a:t>10:30-11:30 </a:t>
              </a:r>
              <a:endParaRPr sz="900">
                <a:solidFill>
                  <a:schemeClr val="dk1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93A1D2"/>
                  </a:solidFill>
                  <a:latin typeface="Montserrat Alternates Medium"/>
                  <a:ea typeface="Montserrat Alternates Medium"/>
                  <a:cs typeface="Montserrat Alternates Medium"/>
                  <a:sym typeface="Montserrat Alternates Medium"/>
                </a:rPr>
                <a:t>Kate</a:t>
              </a:r>
              <a:endParaRPr sz="900">
                <a:solidFill>
                  <a:srgbClr val="93A1D2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chemeClr val="dk1"/>
                  </a:solidFill>
                  <a:latin typeface="Montserrat Alternates Medium"/>
                  <a:ea typeface="Montserrat Alternates Medium"/>
                  <a:cs typeface="Montserrat Alternates Medium"/>
                  <a:sym typeface="Montserrat Alternates Medium"/>
                </a:rPr>
                <a:t>Hatha Class</a:t>
              </a:r>
              <a:endParaRPr sz="900">
                <a:solidFill>
                  <a:schemeClr val="dk1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solidFill>
                  <a:schemeClr val="dk1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</p:txBody>
        </p:sp>
        <p:sp>
          <p:nvSpPr>
            <p:cNvPr id="74" name="Google Shape;74;p13"/>
            <p:cNvSpPr txBox="1"/>
            <p:nvPr/>
          </p:nvSpPr>
          <p:spPr>
            <a:xfrm>
              <a:off x="359825" y="7131400"/>
              <a:ext cx="10062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chemeClr val="dk1"/>
                  </a:solidFill>
                  <a:latin typeface="Montserrat Alternates Medium"/>
                  <a:ea typeface="Montserrat Alternates Medium"/>
                  <a:cs typeface="Montserrat Alternates Medium"/>
                  <a:sym typeface="Montserrat Alternates Medium"/>
                </a:rPr>
                <a:t>11:30-12:30 </a:t>
              </a:r>
              <a:endParaRPr sz="900">
                <a:solidFill>
                  <a:schemeClr val="dk1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93A1D2"/>
                  </a:solidFill>
                  <a:latin typeface="Montserrat Alternates Medium"/>
                  <a:ea typeface="Montserrat Alternates Medium"/>
                  <a:cs typeface="Montserrat Alternates Medium"/>
                  <a:sym typeface="Montserrat Alternates Medium"/>
                </a:rPr>
                <a:t>Alex</a:t>
              </a:r>
              <a:endParaRPr sz="900">
                <a:solidFill>
                  <a:srgbClr val="93A1D2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chemeClr val="dk1"/>
                  </a:solidFill>
                  <a:latin typeface="Montserrat Alternates Medium"/>
                  <a:ea typeface="Montserrat Alternates Medium"/>
                  <a:cs typeface="Montserrat Alternates Medium"/>
                  <a:sym typeface="Montserrat Alternates Medium"/>
                </a:rPr>
                <a:t>Beginner Class</a:t>
              </a:r>
              <a:endParaRPr sz="900">
                <a:solidFill>
                  <a:schemeClr val="dk1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solidFill>
                  <a:schemeClr val="dk1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</p:txBody>
        </p:sp>
      </p:grpSp>
      <p:grpSp>
        <p:nvGrpSpPr>
          <p:cNvPr id="75" name="Google Shape;75;p13"/>
          <p:cNvGrpSpPr/>
          <p:nvPr/>
        </p:nvGrpSpPr>
        <p:grpSpPr>
          <a:xfrm>
            <a:off x="1515826" y="4200250"/>
            <a:ext cx="1006200" cy="3485250"/>
            <a:chOff x="1515826" y="4200250"/>
            <a:chExt cx="1006200" cy="3485250"/>
          </a:xfrm>
        </p:grpSpPr>
        <p:sp>
          <p:nvSpPr>
            <p:cNvPr id="76" name="Google Shape;76;p13"/>
            <p:cNvSpPr txBox="1"/>
            <p:nvPr/>
          </p:nvSpPr>
          <p:spPr>
            <a:xfrm>
              <a:off x="1515826" y="4200250"/>
              <a:ext cx="1006200" cy="415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chemeClr val="dk1"/>
                  </a:solidFill>
                  <a:latin typeface="Montserrat Alternates Medium"/>
                  <a:ea typeface="Montserrat Alternates Medium"/>
                  <a:cs typeface="Montserrat Alternates Medium"/>
                  <a:sym typeface="Montserrat Alternates Medium"/>
                </a:rPr>
                <a:t>9:00-10:30</a:t>
              </a:r>
              <a:endParaRPr sz="900">
                <a:solidFill>
                  <a:schemeClr val="dk1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chemeClr val="dk1"/>
                  </a:solidFill>
                  <a:latin typeface="Montserrat Alternates Medium"/>
                  <a:ea typeface="Montserrat Alternates Medium"/>
                  <a:cs typeface="Montserrat Alternates Medium"/>
                  <a:sym typeface="Montserrat Alternates Medium"/>
                </a:rPr>
                <a:t> </a:t>
              </a:r>
              <a:r>
                <a:rPr lang="ru" sz="900">
                  <a:solidFill>
                    <a:srgbClr val="93A1D2"/>
                  </a:solidFill>
                  <a:latin typeface="Montserrat Alternates Medium"/>
                  <a:ea typeface="Montserrat Alternates Medium"/>
                  <a:cs typeface="Montserrat Alternates Medium"/>
                  <a:sym typeface="Montserrat Alternates Medium"/>
                </a:rPr>
                <a:t>Ida</a:t>
              </a:r>
              <a:endParaRPr sz="900">
                <a:solidFill>
                  <a:srgbClr val="93A1D2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chemeClr val="dk1"/>
                  </a:solidFill>
                  <a:latin typeface="Montserrat Alternates Medium"/>
                  <a:ea typeface="Montserrat Alternates Medium"/>
                  <a:cs typeface="Montserrat Alternates Medium"/>
                  <a:sym typeface="Montserrat Alternates Medium"/>
                </a:rPr>
                <a:t>Ashtanga Class</a:t>
              </a:r>
              <a:endParaRPr sz="900">
                <a:solidFill>
                  <a:schemeClr val="dk1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</p:txBody>
        </p:sp>
        <p:sp>
          <p:nvSpPr>
            <p:cNvPr id="77" name="Google Shape;77;p13"/>
            <p:cNvSpPr txBox="1"/>
            <p:nvPr/>
          </p:nvSpPr>
          <p:spPr>
            <a:xfrm>
              <a:off x="1515826" y="4930500"/>
              <a:ext cx="10062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chemeClr val="dk1"/>
                  </a:solidFill>
                  <a:latin typeface="Montserrat Alternates Medium"/>
                  <a:ea typeface="Montserrat Alternates Medium"/>
                  <a:cs typeface="Montserrat Alternates Medium"/>
                  <a:sym typeface="Montserrat Alternates Medium"/>
                </a:rPr>
                <a:t>10:30-11:30 </a:t>
              </a:r>
              <a:endParaRPr sz="900">
                <a:solidFill>
                  <a:schemeClr val="dk1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93A1D2"/>
                  </a:solidFill>
                  <a:latin typeface="Montserrat Alternates Medium"/>
                  <a:ea typeface="Montserrat Alternates Medium"/>
                  <a:cs typeface="Montserrat Alternates Medium"/>
                  <a:sym typeface="Montserrat Alternates Medium"/>
                </a:rPr>
                <a:t>Vivian</a:t>
              </a:r>
              <a:endParaRPr sz="900">
                <a:solidFill>
                  <a:srgbClr val="93A1D2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chemeClr val="dk1"/>
                  </a:solidFill>
                  <a:latin typeface="Montserrat Alternates Medium"/>
                  <a:ea typeface="Montserrat Alternates Medium"/>
                  <a:cs typeface="Montserrat Alternates Medium"/>
                  <a:sym typeface="Montserrat Alternates Medium"/>
                </a:rPr>
                <a:t>Vinyasa Class</a:t>
              </a:r>
              <a:endParaRPr sz="900">
                <a:solidFill>
                  <a:schemeClr val="dk1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solidFill>
                  <a:srgbClr val="E9624E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</p:txBody>
        </p:sp>
        <p:sp>
          <p:nvSpPr>
            <p:cNvPr id="78" name="Google Shape;78;p13"/>
            <p:cNvSpPr txBox="1"/>
            <p:nvPr/>
          </p:nvSpPr>
          <p:spPr>
            <a:xfrm>
              <a:off x="1515826" y="5670900"/>
              <a:ext cx="10062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chemeClr val="dk1"/>
                  </a:solidFill>
                  <a:latin typeface="Montserrat Alternates Medium"/>
                  <a:ea typeface="Montserrat Alternates Medium"/>
                  <a:cs typeface="Montserrat Alternates Medium"/>
                  <a:sym typeface="Montserrat Alternates Medium"/>
                </a:rPr>
                <a:t>11:30-12:30 </a:t>
              </a:r>
              <a:endParaRPr sz="900">
                <a:solidFill>
                  <a:schemeClr val="dk1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93A1D2"/>
                  </a:solidFill>
                  <a:latin typeface="Montserrat Alternates Medium"/>
                  <a:ea typeface="Montserrat Alternates Medium"/>
                  <a:cs typeface="Montserrat Alternates Medium"/>
                  <a:sym typeface="Montserrat Alternates Medium"/>
                </a:rPr>
                <a:t>Jenny</a:t>
              </a:r>
              <a:endParaRPr sz="900">
                <a:solidFill>
                  <a:srgbClr val="93A1D2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chemeClr val="dk1"/>
                  </a:solidFill>
                  <a:latin typeface="Montserrat Alternates Medium"/>
                  <a:ea typeface="Montserrat Alternates Medium"/>
                  <a:cs typeface="Montserrat Alternates Medium"/>
                  <a:sym typeface="Montserrat Alternates Medium"/>
                </a:rPr>
                <a:t>Kundalini Class</a:t>
              </a:r>
              <a:endParaRPr sz="900">
                <a:solidFill>
                  <a:schemeClr val="dk1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solidFill>
                  <a:schemeClr val="dk1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</p:txBody>
        </p:sp>
        <p:sp>
          <p:nvSpPr>
            <p:cNvPr id="79" name="Google Shape;79;p13"/>
            <p:cNvSpPr txBox="1"/>
            <p:nvPr/>
          </p:nvSpPr>
          <p:spPr>
            <a:xfrm>
              <a:off x="1515826" y="6401150"/>
              <a:ext cx="10062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chemeClr val="dk1"/>
                  </a:solidFill>
                  <a:latin typeface="Montserrat Alternates Medium"/>
                  <a:ea typeface="Montserrat Alternates Medium"/>
                  <a:cs typeface="Montserrat Alternates Medium"/>
                  <a:sym typeface="Montserrat Alternates Medium"/>
                </a:rPr>
                <a:t>10:30-11:30 </a:t>
              </a:r>
              <a:endParaRPr sz="900">
                <a:solidFill>
                  <a:schemeClr val="dk1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93A1D2"/>
                  </a:solidFill>
                  <a:latin typeface="Montserrat Alternates Medium"/>
                  <a:ea typeface="Montserrat Alternates Medium"/>
                  <a:cs typeface="Montserrat Alternates Medium"/>
                  <a:sym typeface="Montserrat Alternates Medium"/>
                </a:rPr>
                <a:t>Kate</a:t>
              </a:r>
              <a:endParaRPr sz="900">
                <a:solidFill>
                  <a:srgbClr val="93A1D2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chemeClr val="dk1"/>
                  </a:solidFill>
                  <a:latin typeface="Montserrat Alternates Medium"/>
                  <a:ea typeface="Montserrat Alternates Medium"/>
                  <a:cs typeface="Montserrat Alternates Medium"/>
                  <a:sym typeface="Montserrat Alternates Medium"/>
                </a:rPr>
                <a:t>Hatha Class</a:t>
              </a:r>
              <a:endParaRPr sz="900">
                <a:solidFill>
                  <a:schemeClr val="dk1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solidFill>
                  <a:schemeClr val="dk1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</p:txBody>
        </p:sp>
        <p:sp>
          <p:nvSpPr>
            <p:cNvPr id="80" name="Google Shape;80;p13"/>
            <p:cNvSpPr txBox="1"/>
            <p:nvPr/>
          </p:nvSpPr>
          <p:spPr>
            <a:xfrm>
              <a:off x="1515826" y="7131400"/>
              <a:ext cx="10062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chemeClr val="dk1"/>
                  </a:solidFill>
                  <a:latin typeface="Montserrat Alternates Medium"/>
                  <a:ea typeface="Montserrat Alternates Medium"/>
                  <a:cs typeface="Montserrat Alternates Medium"/>
                  <a:sym typeface="Montserrat Alternates Medium"/>
                </a:rPr>
                <a:t>11:30-12:30 </a:t>
              </a:r>
              <a:endParaRPr sz="900">
                <a:solidFill>
                  <a:schemeClr val="dk1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93A1D2"/>
                  </a:solidFill>
                  <a:latin typeface="Montserrat Alternates Medium"/>
                  <a:ea typeface="Montserrat Alternates Medium"/>
                  <a:cs typeface="Montserrat Alternates Medium"/>
                  <a:sym typeface="Montserrat Alternates Medium"/>
                </a:rPr>
                <a:t>Alex</a:t>
              </a:r>
              <a:endParaRPr sz="900">
                <a:solidFill>
                  <a:srgbClr val="93A1D2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chemeClr val="dk1"/>
                  </a:solidFill>
                  <a:latin typeface="Montserrat Alternates Medium"/>
                  <a:ea typeface="Montserrat Alternates Medium"/>
                  <a:cs typeface="Montserrat Alternates Medium"/>
                  <a:sym typeface="Montserrat Alternates Medium"/>
                </a:rPr>
                <a:t>Beginner Class</a:t>
              </a:r>
              <a:endParaRPr sz="900">
                <a:solidFill>
                  <a:schemeClr val="dk1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solidFill>
                  <a:schemeClr val="dk1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</p:txBody>
        </p:sp>
      </p:grpSp>
      <p:grpSp>
        <p:nvGrpSpPr>
          <p:cNvPr id="81" name="Google Shape;81;p13"/>
          <p:cNvGrpSpPr/>
          <p:nvPr/>
        </p:nvGrpSpPr>
        <p:grpSpPr>
          <a:xfrm>
            <a:off x="2678451" y="4200250"/>
            <a:ext cx="1006200" cy="3485250"/>
            <a:chOff x="2678451" y="4200250"/>
            <a:chExt cx="1006200" cy="3485250"/>
          </a:xfrm>
        </p:grpSpPr>
        <p:sp>
          <p:nvSpPr>
            <p:cNvPr id="82" name="Google Shape;82;p13"/>
            <p:cNvSpPr txBox="1"/>
            <p:nvPr/>
          </p:nvSpPr>
          <p:spPr>
            <a:xfrm>
              <a:off x="2678451" y="4200250"/>
              <a:ext cx="1006200" cy="415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chemeClr val="dk1"/>
                  </a:solidFill>
                  <a:latin typeface="Montserrat Alternates Medium"/>
                  <a:ea typeface="Montserrat Alternates Medium"/>
                  <a:cs typeface="Montserrat Alternates Medium"/>
                  <a:sym typeface="Montserrat Alternates Medium"/>
                </a:rPr>
                <a:t>9:00-10:30</a:t>
              </a:r>
              <a:endParaRPr sz="900">
                <a:solidFill>
                  <a:schemeClr val="dk1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chemeClr val="dk1"/>
                  </a:solidFill>
                  <a:latin typeface="Montserrat Alternates Medium"/>
                  <a:ea typeface="Montserrat Alternates Medium"/>
                  <a:cs typeface="Montserrat Alternates Medium"/>
                  <a:sym typeface="Montserrat Alternates Medium"/>
                </a:rPr>
                <a:t> </a:t>
              </a:r>
              <a:r>
                <a:rPr lang="ru" sz="900">
                  <a:solidFill>
                    <a:srgbClr val="93A1D2"/>
                  </a:solidFill>
                  <a:latin typeface="Montserrat Alternates Medium"/>
                  <a:ea typeface="Montserrat Alternates Medium"/>
                  <a:cs typeface="Montserrat Alternates Medium"/>
                  <a:sym typeface="Montserrat Alternates Medium"/>
                </a:rPr>
                <a:t>Ida</a:t>
              </a:r>
              <a:endParaRPr sz="900">
                <a:solidFill>
                  <a:srgbClr val="93A1D2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chemeClr val="dk1"/>
                  </a:solidFill>
                  <a:latin typeface="Montserrat Alternates Medium"/>
                  <a:ea typeface="Montserrat Alternates Medium"/>
                  <a:cs typeface="Montserrat Alternates Medium"/>
                  <a:sym typeface="Montserrat Alternates Medium"/>
                </a:rPr>
                <a:t>Ashtanga Class</a:t>
              </a:r>
              <a:endParaRPr sz="900">
                <a:solidFill>
                  <a:schemeClr val="dk1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</p:txBody>
        </p:sp>
        <p:sp>
          <p:nvSpPr>
            <p:cNvPr id="83" name="Google Shape;83;p13"/>
            <p:cNvSpPr txBox="1"/>
            <p:nvPr/>
          </p:nvSpPr>
          <p:spPr>
            <a:xfrm>
              <a:off x="2678451" y="4930500"/>
              <a:ext cx="10062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chemeClr val="dk1"/>
                  </a:solidFill>
                  <a:latin typeface="Montserrat Alternates Medium"/>
                  <a:ea typeface="Montserrat Alternates Medium"/>
                  <a:cs typeface="Montserrat Alternates Medium"/>
                  <a:sym typeface="Montserrat Alternates Medium"/>
                </a:rPr>
                <a:t>10:30-11:30 </a:t>
              </a:r>
              <a:endParaRPr sz="900">
                <a:solidFill>
                  <a:schemeClr val="dk1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93A1D2"/>
                  </a:solidFill>
                  <a:latin typeface="Montserrat Alternates Medium"/>
                  <a:ea typeface="Montserrat Alternates Medium"/>
                  <a:cs typeface="Montserrat Alternates Medium"/>
                  <a:sym typeface="Montserrat Alternates Medium"/>
                </a:rPr>
                <a:t>Vivian</a:t>
              </a:r>
              <a:endParaRPr sz="900">
                <a:solidFill>
                  <a:srgbClr val="93A1D2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chemeClr val="dk1"/>
                  </a:solidFill>
                  <a:latin typeface="Montserrat Alternates Medium"/>
                  <a:ea typeface="Montserrat Alternates Medium"/>
                  <a:cs typeface="Montserrat Alternates Medium"/>
                  <a:sym typeface="Montserrat Alternates Medium"/>
                </a:rPr>
                <a:t>Vinyasa Class</a:t>
              </a:r>
              <a:endParaRPr sz="900">
                <a:solidFill>
                  <a:schemeClr val="dk1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solidFill>
                  <a:srgbClr val="E9624E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</p:txBody>
        </p:sp>
        <p:sp>
          <p:nvSpPr>
            <p:cNvPr id="84" name="Google Shape;84;p13"/>
            <p:cNvSpPr txBox="1"/>
            <p:nvPr/>
          </p:nvSpPr>
          <p:spPr>
            <a:xfrm>
              <a:off x="2678451" y="5670900"/>
              <a:ext cx="10062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chemeClr val="dk1"/>
                  </a:solidFill>
                  <a:latin typeface="Montserrat Alternates Medium"/>
                  <a:ea typeface="Montserrat Alternates Medium"/>
                  <a:cs typeface="Montserrat Alternates Medium"/>
                  <a:sym typeface="Montserrat Alternates Medium"/>
                </a:rPr>
                <a:t>11:30-12:30 </a:t>
              </a:r>
              <a:endParaRPr sz="900">
                <a:solidFill>
                  <a:schemeClr val="dk1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93A1D2"/>
                  </a:solidFill>
                  <a:latin typeface="Montserrat Alternates Medium"/>
                  <a:ea typeface="Montserrat Alternates Medium"/>
                  <a:cs typeface="Montserrat Alternates Medium"/>
                  <a:sym typeface="Montserrat Alternates Medium"/>
                </a:rPr>
                <a:t>Jenny</a:t>
              </a:r>
              <a:endParaRPr sz="900">
                <a:solidFill>
                  <a:srgbClr val="93A1D2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chemeClr val="dk1"/>
                  </a:solidFill>
                  <a:latin typeface="Montserrat Alternates Medium"/>
                  <a:ea typeface="Montserrat Alternates Medium"/>
                  <a:cs typeface="Montserrat Alternates Medium"/>
                  <a:sym typeface="Montserrat Alternates Medium"/>
                </a:rPr>
                <a:t>Kundalini Class</a:t>
              </a:r>
              <a:endParaRPr sz="900">
                <a:solidFill>
                  <a:schemeClr val="dk1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solidFill>
                  <a:schemeClr val="dk1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</p:txBody>
        </p:sp>
        <p:sp>
          <p:nvSpPr>
            <p:cNvPr id="85" name="Google Shape;85;p13"/>
            <p:cNvSpPr txBox="1"/>
            <p:nvPr/>
          </p:nvSpPr>
          <p:spPr>
            <a:xfrm>
              <a:off x="2678451" y="6401150"/>
              <a:ext cx="10062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chemeClr val="dk1"/>
                  </a:solidFill>
                  <a:latin typeface="Montserrat Alternates Medium"/>
                  <a:ea typeface="Montserrat Alternates Medium"/>
                  <a:cs typeface="Montserrat Alternates Medium"/>
                  <a:sym typeface="Montserrat Alternates Medium"/>
                </a:rPr>
                <a:t>10:30-11:30 </a:t>
              </a:r>
              <a:endParaRPr sz="900">
                <a:solidFill>
                  <a:schemeClr val="dk1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93A1D2"/>
                  </a:solidFill>
                  <a:latin typeface="Montserrat Alternates Medium"/>
                  <a:ea typeface="Montserrat Alternates Medium"/>
                  <a:cs typeface="Montserrat Alternates Medium"/>
                  <a:sym typeface="Montserrat Alternates Medium"/>
                </a:rPr>
                <a:t>Kate</a:t>
              </a:r>
              <a:endParaRPr sz="900">
                <a:solidFill>
                  <a:srgbClr val="93A1D2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chemeClr val="dk1"/>
                  </a:solidFill>
                  <a:latin typeface="Montserrat Alternates Medium"/>
                  <a:ea typeface="Montserrat Alternates Medium"/>
                  <a:cs typeface="Montserrat Alternates Medium"/>
                  <a:sym typeface="Montserrat Alternates Medium"/>
                </a:rPr>
                <a:t>Hatha Class</a:t>
              </a:r>
              <a:endParaRPr sz="900">
                <a:solidFill>
                  <a:schemeClr val="dk1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solidFill>
                  <a:schemeClr val="dk1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</p:txBody>
        </p:sp>
        <p:sp>
          <p:nvSpPr>
            <p:cNvPr id="86" name="Google Shape;86;p13"/>
            <p:cNvSpPr txBox="1"/>
            <p:nvPr/>
          </p:nvSpPr>
          <p:spPr>
            <a:xfrm>
              <a:off x="2678451" y="7131400"/>
              <a:ext cx="10062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chemeClr val="dk1"/>
                  </a:solidFill>
                  <a:latin typeface="Montserrat Alternates Medium"/>
                  <a:ea typeface="Montserrat Alternates Medium"/>
                  <a:cs typeface="Montserrat Alternates Medium"/>
                  <a:sym typeface="Montserrat Alternates Medium"/>
                </a:rPr>
                <a:t>11:30-12:30 </a:t>
              </a:r>
              <a:endParaRPr sz="900">
                <a:solidFill>
                  <a:schemeClr val="dk1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93A1D2"/>
                  </a:solidFill>
                  <a:latin typeface="Montserrat Alternates Medium"/>
                  <a:ea typeface="Montserrat Alternates Medium"/>
                  <a:cs typeface="Montserrat Alternates Medium"/>
                  <a:sym typeface="Montserrat Alternates Medium"/>
                </a:rPr>
                <a:t>Alex</a:t>
              </a:r>
              <a:endParaRPr sz="900">
                <a:solidFill>
                  <a:srgbClr val="93A1D2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chemeClr val="dk1"/>
                  </a:solidFill>
                  <a:latin typeface="Montserrat Alternates Medium"/>
                  <a:ea typeface="Montserrat Alternates Medium"/>
                  <a:cs typeface="Montserrat Alternates Medium"/>
                  <a:sym typeface="Montserrat Alternates Medium"/>
                </a:rPr>
                <a:t>Beginner Class</a:t>
              </a:r>
              <a:endParaRPr sz="900">
                <a:solidFill>
                  <a:schemeClr val="dk1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solidFill>
                  <a:schemeClr val="dk1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</p:txBody>
        </p:sp>
      </p:grpSp>
      <p:grpSp>
        <p:nvGrpSpPr>
          <p:cNvPr id="87" name="Google Shape;87;p13"/>
          <p:cNvGrpSpPr/>
          <p:nvPr/>
        </p:nvGrpSpPr>
        <p:grpSpPr>
          <a:xfrm>
            <a:off x="3847701" y="4200250"/>
            <a:ext cx="1006200" cy="3485250"/>
            <a:chOff x="3847701" y="4200250"/>
            <a:chExt cx="1006200" cy="3485250"/>
          </a:xfrm>
        </p:grpSpPr>
        <p:sp>
          <p:nvSpPr>
            <p:cNvPr id="88" name="Google Shape;88;p13"/>
            <p:cNvSpPr txBox="1"/>
            <p:nvPr/>
          </p:nvSpPr>
          <p:spPr>
            <a:xfrm>
              <a:off x="3847701" y="4200250"/>
              <a:ext cx="1006200" cy="415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chemeClr val="dk1"/>
                  </a:solidFill>
                  <a:latin typeface="Montserrat Alternates Medium"/>
                  <a:ea typeface="Montserrat Alternates Medium"/>
                  <a:cs typeface="Montserrat Alternates Medium"/>
                  <a:sym typeface="Montserrat Alternates Medium"/>
                </a:rPr>
                <a:t>9:00-10:30</a:t>
              </a:r>
              <a:endParaRPr sz="900">
                <a:solidFill>
                  <a:schemeClr val="dk1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chemeClr val="dk1"/>
                  </a:solidFill>
                  <a:latin typeface="Montserrat Alternates Medium"/>
                  <a:ea typeface="Montserrat Alternates Medium"/>
                  <a:cs typeface="Montserrat Alternates Medium"/>
                  <a:sym typeface="Montserrat Alternates Medium"/>
                </a:rPr>
                <a:t> </a:t>
              </a:r>
              <a:r>
                <a:rPr lang="ru" sz="900">
                  <a:solidFill>
                    <a:srgbClr val="93A1D2"/>
                  </a:solidFill>
                  <a:latin typeface="Montserrat Alternates Medium"/>
                  <a:ea typeface="Montserrat Alternates Medium"/>
                  <a:cs typeface="Montserrat Alternates Medium"/>
                  <a:sym typeface="Montserrat Alternates Medium"/>
                </a:rPr>
                <a:t>Ida</a:t>
              </a:r>
              <a:endParaRPr sz="900">
                <a:solidFill>
                  <a:srgbClr val="93A1D2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chemeClr val="dk1"/>
                  </a:solidFill>
                  <a:latin typeface="Montserrat Alternates Medium"/>
                  <a:ea typeface="Montserrat Alternates Medium"/>
                  <a:cs typeface="Montserrat Alternates Medium"/>
                  <a:sym typeface="Montserrat Alternates Medium"/>
                </a:rPr>
                <a:t>Ashtanga Class</a:t>
              </a:r>
              <a:endParaRPr sz="900">
                <a:solidFill>
                  <a:schemeClr val="dk1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</p:txBody>
        </p:sp>
        <p:sp>
          <p:nvSpPr>
            <p:cNvPr id="89" name="Google Shape;89;p13"/>
            <p:cNvSpPr txBox="1"/>
            <p:nvPr/>
          </p:nvSpPr>
          <p:spPr>
            <a:xfrm>
              <a:off x="3847701" y="4930500"/>
              <a:ext cx="10062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chemeClr val="dk1"/>
                  </a:solidFill>
                  <a:latin typeface="Montserrat Alternates Medium"/>
                  <a:ea typeface="Montserrat Alternates Medium"/>
                  <a:cs typeface="Montserrat Alternates Medium"/>
                  <a:sym typeface="Montserrat Alternates Medium"/>
                </a:rPr>
                <a:t>10:30-11:30 </a:t>
              </a:r>
              <a:endParaRPr sz="900">
                <a:solidFill>
                  <a:schemeClr val="dk1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93A1D2"/>
                  </a:solidFill>
                  <a:latin typeface="Montserrat Alternates Medium"/>
                  <a:ea typeface="Montserrat Alternates Medium"/>
                  <a:cs typeface="Montserrat Alternates Medium"/>
                  <a:sym typeface="Montserrat Alternates Medium"/>
                </a:rPr>
                <a:t>Vivian</a:t>
              </a:r>
              <a:endParaRPr sz="900">
                <a:solidFill>
                  <a:srgbClr val="93A1D2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chemeClr val="dk1"/>
                  </a:solidFill>
                  <a:latin typeface="Montserrat Alternates Medium"/>
                  <a:ea typeface="Montserrat Alternates Medium"/>
                  <a:cs typeface="Montserrat Alternates Medium"/>
                  <a:sym typeface="Montserrat Alternates Medium"/>
                </a:rPr>
                <a:t>Vinyasa Class</a:t>
              </a:r>
              <a:endParaRPr sz="900">
                <a:solidFill>
                  <a:schemeClr val="dk1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solidFill>
                  <a:srgbClr val="E9624E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</p:txBody>
        </p:sp>
        <p:sp>
          <p:nvSpPr>
            <p:cNvPr id="90" name="Google Shape;90;p13"/>
            <p:cNvSpPr txBox="1"/>
            <p:nvPr/>
          </p:nvSpPr>
          <p:spPr>
            <a:xfrm>
              <a:off x="3847701" y="5670900"/>
              <a:ext cx="10062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chemeClr val="dk1"/>
                  </a:solidFill>
                  <a:latin typeface="Montserrat Alternates Medium"/>
                  <a:ea typeface="Montserrat Alternates Medium"/>
                  <a:cs typeface="Montserrat Alternates Medium"/>
                  <a:sym typeface="Montserrat Alternates Medium"/>
                </a:rPr>
                <a:t>11:30-12:30 </a:t>
              </a:r>
              <a:endParaRPr sz="900">
                <a:solidFill>
                  <a:schemeClr val="dk1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93A1D2"/>
                  </a:solidFill>
                  <a:latin typeface="Montserrat Alternates Medium"/>
                  <a:ea typeface="Montserrat Alternates Medium"/>
                  <a:cs typeface="Montserrat Alternates Medium"/>
                  <a:sym typeface="Montserrat Alternates Medium"/>
                </a:rPr>
                <a:t>Jenny</a:t>
              </a:r>
              <a:endParaRPr sz="900">
                <a:solidFill>
                  <a:srgbClr val="93A1D2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chemeClr val="dk1"/>
                  </a:solidFill>
                  <a:latin typeface="Montserrat Alternates Medium"/>
                  <a:ea typeface="Montserrat Alternates Medium"/>
                  <a:cs typeface="Montserrat Alternates Medium"/>
                  <a:sym typeface="Montserrat Alternates Medium"/>
                </a:rPr>
                <a:t>Kundalini Class</a:t>
              </a:r>
              <a:endParaRPr sz="900">
                <a:solidFill>
                  <a:schemeClr val="dk1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solidFill>
                  <a:schemeClr val="dk1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</p:txBody>
        </p:sp>
        <p:sp>
          <p:nvSpPr>
            <p:cNvPr id="91" name="Google Shape;91;p13"/>
            <p:cNvSpPr txBox="1"/>
            <p:nvPr/>
          </p:nvSpPr>
          <p:spPr>
            <a:xfrm>
              <a:off x="3847701" y="6401150"/>
              <a:ext cx="10062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chemeClr val="dk1"/>
                  </a:solidFill>
                  <a:latin typeface="Montserrat Alternates Medium"/>
                  <a:ea typeface="Montserrat Alternates Medium"/>
                  <a:cs typeface="Montserrat Alternates Medium"/>
                  <a:sym typeface="Montserrat Alternates Medium"/>
                </a:rPr>
                <a:t>10:30-11:30 </a:t>
              </a:r>
              <a:endParaRPr sz="900">
                <a:solidFill>
                  <a:schemeClr val="dk1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93A1D2"/>
                  </a:solidFill>
                  <a:latin typeface="Montserrat Alternates Medium"/>
                  <a:ea typeface="Montserrat Alternates Medium"/>
                  <a:cs typeface="Montserrat Alternates Medium"/>
                  <a:sym typeface="Montserrat Alternates Medium"/>
                </a:rPr>
                <a:t>Kate</a:t>
              </a:r>
              <a:endParaRPr sz="900">
                <a:solidFill>
                  <a:srgbClr val="93A1D2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chemeClr val="dk1"/>
                  </a:solidFill>
                  <a:latin typeface="Montserrat Alternates Medium"/>
                  <a:ea typeface="Montserrat Alternates Medium"/>
                  <a:cs typeface="Montserrat Alternates Medium"/>
                  <a:sym typeface="Montserrat Alternates Medium"/>
                </a:rPr>
                <a:t>Hatha Class</a:t>
              </a:r>
              <a:endParaRPr sz="900">
                <a:solidFill>
                  <a:schemeClr val="dk1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solidFill>
                  <a:schemeClr val="dk1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</p:txBody>
        </p:sp>
        <p:sp>
          <p:nvSpPr>
            <p:cNvPr id="92" name="Google Shape;92;p13"/>
            <p:cNvSpPr txBox="1"/>
            <p:nvPr/>
          </p:nvSpPr>
          <p:spPr>
            <a:xfrm>
              <a:off x="3847701" y="7131400"/>
              <a:ext cx="10062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chemeClr val="dk1"/>
                  </a:solidFill>
                  <a:latin typeface="Montserrat Alternates Medium"/>
                  <a:ea typeface="Montserrat Alternates Medium"/>
                  <a:cs typeface="Montserrat Alternates Medium"/>
                  <a:sym typeface="Montserrat Alternates Medium"/>
                </a:rPr>
                <a:t>11:30-12:30 </a:t>
              </a:r>
              <a:endParaRPr sz="900">
                <a:solidFill>
                  <a:schemeClr val="dk1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93A1D2"/>
                  </a:solidFill>
                  <a:latin typeface="Montserrat Alternates Medium"/>
                  <a:ea typeface="Montserrat Alternates Medium"/>
                  <a:cs typeface="Montserrat Alternates Medium"/>
                  <a:sym typeface="Montserrat Alternates Medium"/>
                </a:rPr>
                <a:t>Alex</a:t>
              </a:r>
              <a:endParaRPr sz="900">
                <a:solidFill>
                  <a:srgbClr val="93A1D2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chemeClr val="dk1"/>
                  </a:solidFill>
                  <a:latin typeface="Montserrat Alternates Medium"/>
                  <a:ea typeface="Montserrat Alternates Medium"/>
                  <a:cs typeface="Montserrat Alternates Medium"/>
                  <a:sym typeface="Montserrat Alternates Medium"/>
                </a:rPr>
                <a:t>Beginner Class</a:t>
              </a:r>
              <a:endParaRPr sz="900">
                <a:solidFill>
                  <a:schemeClr val="dk1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solidFill>
                  <a:schemeClr val="dk1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</p:txBody>
        </p:sp>
      </p:grpSp>
      <p:grpSp>
        <p:nvGrpSpPr>
          <p:cNvPr id="93" name="Google Shape;93;p13"/>
          <p:cNvGrpSpPr/>
          <p:nvPr/>
        </p:nvGrpSpPr>
        <p:grpSpPr>
          <a:xfrm>
            <a:off x="5016951" y="4200250"/>
            <a:ext cx="1006200" cy="3485250"/>
            <a:chOff x="5016951" y="4200250"/>
            <a:chExt cx="1006200" cy="3485250"/>
          </a:xfrm>
        </p:grpSpPr>
        <p:sp>
          <p:nvSpPr>
            <p:cNvPr id="94" name="Google Shape;94;p13"/>
            <p:cNvSpPr txBox="1"/>
            <p:nvPr/>
          </p:nvSpPr>
          <p:spPr>
            <a:xfrm>
              <a:off x="5016951" y="4200250"/>
              <a:ext cx="1006200" cy="415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chemeClr val="dk1"/>
                  </a:solidFill>
                  <a:latin typeface="Montserrat Alternates Medium"/>
                  <a:ea typeface="Montserrat Alternates Medium"/>
                  <a:cs typeface="Montserrat Alternates Medium"/>
                  <a:sym typeface="Montserrat Alternates Medium"/>
                </a:rPr>
                <a:t>9:00-10:30</a:t>
              </a:r>
              <a:endParaRPr sz="900">
                <a:solidFill>
                  <a:schemeClr val="dk1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chemeClr val="dk1"/>
                  </a:solidFill>
                  <a:latin typeface="Montserrat Alternates Medium"/>
                  <a:ea typeface="Montserrat Alternates Medium"/>
                  <a:cs typeface="Montserrat Alternates Medium"/>
                  <a:sym typeface="Montserrat Alternates Medium"/>
                </a:rPr>
                <a:t> </a:t>
              </a:r>
              <a:r>
                <a:rPr lang="ru" sz="900">
                  <a:solidFill>
                    <a:srgbClr val="93A1D2"/>
                  </a:solidFill>
                  <a:latin typeface="Montserrat Alternates Medium"/>
                  <a:ea typeface="Montserrat Alternates Medium"/>
                  <a:cs typeface="Montserrat Alternates Medium"/>
                  <a:sym typeface="Montserrat Alternates Medium"/>
                </a:rPr>
                <a:t>Ida</a:t>
              </a:r>
              <a:endParaRPr sz="900">
                <a:solidFill>
                  <a:srgbClr val="93A1D2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chemeClr val="dk1"/>
                  </a:solidFill>
                  <a:latin typeface="Montserrat Alternates Medium"/>
                  <a:ea typeface="Montserrat Alternates Medium"/>
                  <a:cs typeface="Montserrat Alternates Medium"/>
                  <a:sym typeface="Montserrat Alternates Medium"/>
                </a:rPr>
                <a:t>Ashtanga Class</a:t>
              </a:r>
              <a:endParaRPr sz="900">
                <a:solidFill>
                  <a:schemeClr val="dk1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</p:txBody>
        </p:sp>
        <p:sp>
          <p:nvSpPr>
            <p:cNvPr id="95" name="Google Shape;95;p13"/>
            <p:cNvSpPr txBox="1"/>
            <p:nvPr/>
          </p:nvSpPr>
          <p:spPr>
            <a:xfrm>
              <a:off x="5016951" y="4930500"/>
              <a:ext cx="10062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chemeClr val="dk1"/>
                  </a:solidFill>
                  <a:latin typeface="Montserrat Alternates Medium"/>
                  <a:ea typeface="Montserrat Alternates Medium"/>
                  <a:cs typeface="Montserrat Alternates Medium"/>
                  <a:sym typeface="Montserrat Alternates Medium"/>
                </a:rPr>
                <a:t>10:30-11:30 </a:t>
              </a:r>
              <a:endParaRPr sz="900">
                <a:solidFill>
                  <a:schemeClr val="dk1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93A1D2"/>
                  </a:solidFill>
                  <a:latin typeface="Montserrat Alternates Medium"/>
                  <a:ea typeface="Montserrat Alternates Medium"/>
                  <a:cs typeface="Montserrat Alternates Medium"/>
                  <a:sym typeface="Montserrat Alternates Medium"/>
                </a:rPr>
                <a:t>Vivian</a:t>
              </a:r>
              <a:endParaRPr sz="900">
                <a:solidFill>
                  <a:srgbClr val="93A1D2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chemeClr val="dk1"/>
                  </a:solidFill>
                  <a:latin typeface="Montserrat Alternates Medium"/>
                  <a:ea typeface="Montserrat Alternates Medium"/>
                  <a:cs typeface="Montserrat Alternates Medium"/>
                  <a:sym typeface="Montserrat Alternates Medium"/>
                </a:rPr>
                <a:t>Vinyasa Class</a:t>
              </a:r>
              <a:endParaRPr sz="900">
                <a:solidFill>
                  <a:schemeClr val="dk1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solidFill>
                  <a:srgbClr val="E9624E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</p:txBody>
        </p:sp>
        <p:sp>
          <p:nvSpPr>
            <p:cNvPr id="96" name="Google Shape;96;p13"/>
            <p:cNvSpPr txBox="1"/>
            <p:nvPr/>
          </p:nvSpPr>
          <p:spPr>
            <a:xfrm>
              <a:off x="5016951" y="5670900"/>
              <a:ext cx="10062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chemeClr val="dk1"/>
                  </a:solidFill>
                  <a:latin typeface="Montserrat Alternates Medium"/>
                  <a:ea typeface="Montserrat Alternates Medium"/>
                  <a:cs typeface="Montserrat Alternates Medium"/>
                  <a:sym typeface="Montserrat Alternates Medium"/>
                </a:rPr>
                <a:t>11:30-12:30 </a:t>
              </a:r>
              <a:endParaRPr sz="900">
                <a:solidFill>
                  <a:schemeClr val="dk1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93A1D2"/>
                  </a:solidFill>
                  <a:latin typeface="Montserrat Alternates Medium"/>
                  <a:ea typeface="Montserrat Alternates Medium"/>
                  <a:cs typeface="Montserrat Alternates Medium"/>
                  <a:sym typeface="Montserrat Alternates Medium"/>
                </a:rPr>
                <a:t>Jenny</a:t>
              </a:r>
              <a:endParaRPr sz="900">
                <a:solidFill>
                  <a:srgbClr val="93A1D2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chemeClr val="dk1"/>
                  </a:solidFill>
                  <a:latin typeface="Montserrat Alternates Medium"/>
                  <a:ea typeface="Montserrat Alternates Medium"/>
                  <a:cs typeface="Montserrat Alternates Medium"/>
                  <a:sym typeface="Montserrat Alternates Medium"/>
                </a:rPr>
                <a:t>Kundalini Class</a:t>
              </a:r>
              <a:endParaRPr sz="900">
                <a:solidFill>
                  <a:schemeClr val="dk1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solidFill>
                  <a:schemeClr val="dk1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</p:txBody>
        </p:sp>
        <p:sp>
          <p:nvSpPr>
            <p:cNvPr id="97" name="Google Shape;97;p13"/>
            <p:cNvSpPr txBox="1"/>
            <p:nvPr/>
          </p:nvSpPr>
          <p:spPr>
            <a:xfrm>
              <a:off x="5016951" y="6401150"/>
              <a:ext cx="10062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chemeClr val="dk1"/>
                  </a:solidFill>
                  <a:latin typeface="Montserrat Alternates Medium"/>
                  <a:ea typeface="Montserrat Alternates Medium"/>
                  <a:cs typeface="Montserrat Alternates Medium"/>
                  <a:sym typeface="Montserrat Alternates Medium"/>
                </a:rPr>
                <a:t>10:30-11:30 </a:t>
              </a:r>
              <a:endParaRPr sz="900">
                <a:solidFill>
                  <a:schemeClr val="dk1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93A1D2"/>
                  </a:solidFill>
                  <a:latin typeface="Montserrat Alternates Medium"/>
                  <a:ea typeface="Montserrat Alternates Medium"/>
                  <a:cs typeface="Montserrat Alternates Medium"/>
                  <a:sym typeface="Montserrat Alternates Medium"/>
                </a:rPr>
                <a:t>Kate</a:t>
              </a:r>
              <a:endParaRPr sz="900">
                <a:solidFill>
                  <a:srgbClr val="93A1D2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chemeClr val="dk1"/>
                  </a:solidFill>
                  <a:latin typeface="Montserrat Alternates Medium"/>
                  <a:ea typeface="Montserrat Alternates Medium"/>
                  <a:cs typeface="Montserrat Alternates Medium"/>
                  <a:sym typeface="Montserrat Alternates Medium"/>
                </a:rPr>
                <a:t>Hatha Class</a:t>
              </a:r>
              <a:endParaRPr sz="900">
                <a:solidFill>
                  <a:schemeClr val="dk1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solidFill>
                  <a:schemeClr val="dk1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</p:txBody>
        </p:sp>
        <p:sp>
          <p:nvSpPr>
            <p:cNvPr id="98" name="Google Shape;98;p13"/>
            <p:cNvSpPr txBox="1"/>
            <p:nvPr/>
          </p:nvSpPr>
          <p:spPr>
            <a:xfrm>
              <a:off x="5016951" y="7131400"/>
              <a:ext cx="10062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chemeClr val="dk1"/>
                  </a:solidFill>
                  <a:latin typeface="Montserrat Alternates Medium"/>
                  <a:ea typeface="Montserrat Alternates Medium"/>
                  <a:cs typeface="Montserrat Alternates Medium"/>
                  <a:sym typeface="Montserrat Alternates Medium"/>
                </a:rPr>
                <a:t>11:30-12:30 </a:t>
              </a:r>
              <a:endParaRPr sz="900">
                <a:solidFill>
                  <a:schemeClr val="dk1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93A1D2"/>
                  </a:solidFill>
                  <a:latin typeface="Montserrat Alternates Medium"/>
                  <a:ea typeface="Montserrat Alternates Medium"/>
                  <a:cs typeface="Montserrat Alternates Medium"/>
                  <a:sym typeface="Montserrat Alternates Medium"/>
                </a:rPr>
                <a:t>Alex</a:t>
              </a:r>
              <a:endParaRPr sz="900">
                <a:solidFill>
                  <a:srgbClr val="93A1D2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chemeClr val="dk1"/>
                  </a:solidFill>
                  <a:latin typeface="Montserrat Alternates Medium"/>
                  <a:ea typeface="Montserrat Alternates Medium"/>
                  <a:cs typeface="Montserrat Alternates Medium"/>
                  <a:sym typeface="Montserrat Alternates Medium"/>
                </a:rPr>
                <a:t>Beginner Class</a:t>
              </a:r>
              <a:endParaRPr sz="900">
                <a:solidFill>
                  <a:schemeClr val="dk1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solidFill>
                  <a:schemeClr val="dk1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</p:txBody>
        </p:sp>
      </p:grpSp>
      <p:grpSp>
        <p:nvGrpSpPr>
          <p:cNvPr id="99" name="Google Shape;99;p13"/>
          <p:cNvGrpSpPr/>
          <p:nvPr/>
        </p:nvGrpSpPr>
        <p:grpSpPr>
          <a:xfrm>
            <a:off x="6186201" y="4200250"/>
            <a:ext cx="1006200" cy="3485250"/>
            <a:chOff x="6186201" y="4200250"/>
            <a:chExt cx="1006200" cy="3485250"/>
          </a:xfrm>
        </p:grpSpPr>
        <p:sp>
          <p:nvSpPr>
            <p:cNvPr id="100" name="Google Shape;100;p13"/>
            <p:cNvSpPr txBox="1"/>
            <p:nvPr/>
          </p:nvSpPr>
          <p:spPr>
            <a:xfrm>
              <a:off x="6186201" y="4200250"/>
              <a:ext cx="1006200" cy="415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chemeClr val="dk1"/>
                  </a:solidFill>
                  <a:latin typeface="Montserrat Alternates Medium"/>
                  <a:ea typeface="Montserrat Alternates Medium"/>
                  <a:cs typeface="Montserrat Alternates Medium"/>
                  <a:sym typeface="Montserrat Alternates Medium"/>
                </a:rPr>
                <a:t>9:00-10:30</a:t>
              </a:r>
              <a:endParaRPr sz="900">
                <a:solidFill>
                  <a:schemeClr val="dk1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chemeClr val="dk1"/>
                  </a:solidFill>
                  <a:latin typeface="Montserrat Alternates Medium"/>
                  <a:ea typeface="Montserrat Alternates Medium"/>
                  <a:cs typeface="Montserrat Alternates Medium"/>
                  <a:sym typeface="Montserrat Alternates Medium"/>
                </a:rPr>
                <a:t> </a:t>
              </a:r>
              <a:r>
                <a:rPr lang="ru" sz="900">
                  <a:solidFill>
                    <a:srgbClr val="93A1D2"/>
                  </a:solidFill>
                  <a:latin typeface="Montserrat Alternates Medium"/>
                  <a:ea typeface="Montserrat Alternates Medium"/>
                  <a:cs typeface="Montserrat Alternates Medium"/>
                  <a:sym typeface="Montserrat Alternates Medium"/>
                </a:rPr>
                <a:t>Ida</a:t>
              </a:r>
              <a:endParaRPr sz="900">
                <a:solidFill>
                  <a:srgbClr val="93A1D2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chemeClr val="dk1"/>
                  </a:solidFill>
                  <a:latin typeface="Montserrat Alternates Medium"/>
                  <a:ea typeface="Montserrat Alternates Medium"/>
                  <a:cs typeface="Montserrat Alternates Medium"/>
                  <a:sym typeface="Montserrat Alternates Medium"/>
                </a:rPr>
                <a:t>Ashtanga Class</a:t>
              </a:r>
              <a:endParaRPr sz="900">
                <a:solidFill>
                  <a:schemeClr val="dk1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</p:txBody>
        </p:sp>
        <p:sp>
          <p:nvSpPr>
            <p:cNvPr id="101" name="Google Shape;101;p13"/>
            <p:cNvSpPr txBox="1"/>
            <p:nvPr/>
          </p:nvSpPr>
          <p:spPr>
            <a:xfrm>
              <a:off x="6186201" y="4930500"/>
              <a:ext cx="10062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chemeClr val="dk1"/>
                  </a:solidFill>
                  <a:latin typeface="Montserrat Alternates Medium"/>
                  <a:ea typeface="Montserrat Alternates Medium"/>
                  <a:cs typeface="Montserrat Alternates Medium"/>
                  <a:sym typeface="Montserrat Alternates Medium"/>
                </a:rPr>
                <a:t>10:30-11:30 </a:t>
              </a:r>
              <a:endParaRPr sz="900">
                <a:solidFill>
                  <a:schemeClr val="dk1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93A1D2"/>
                  </a:solidFill>
                  <a:latin typeface="Montserrat Alternates Medium"/>
                  <a:ea typeface="Montserrat Alternates Medium"/>
                  <a:cs typeface="Montserrat Alternates Medium"/>
                  <a:sym typeface="Montserrat Alternates Medium"/>
                </a:rPr>
                <a:t>Vivian</a:t>
              </a:r>
              <a:endParaRPr sz="900">
                <a:solidFill>
                  <a:srgbClr val="93A1D2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chemeClr val="dk1"/>
                  </a:solidFill>
                  <a:latin typeface="Montserrat Alternates Medium"/>
                  <a:ea typeface="Montserrat Alternates Medium"/>
                  <a:cs typeface="Montserrat Alternates Medium"/>
                  <a:sym typeface="Montserrat Alternates Medium"/>
                </a:rPr>
                <a:t>Vinyasa Class</a:t>
              </a:r>
              <a:endParaRPr sz="900">
                <a:solidFill>
                  <a:schemeClr val="dk1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solidFill>
                  <a:srgbClr val="E9624E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</p:txBody>
        </p:sp>
        <p:sp>
          <p:nvSpPr>
            <p:cNvPr id="102" name="Google Shape;102;p13"/>
            <p:cNvSpPr txBox="1"/>
            <p:nvPr/>
          </p:nvSpPr>
          <p:spPr>
            <a:xfrm>
              <a:off x="6186201" y="5670900"/>
              <a:ext cx="10062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chemeClr val="dk1"/>
                  </a:solidFill>
                  <a:latin typeface="Montserrat Alternates Medium"/>
                  <a:ea typeface="Montserrat Alternates Medium"/>
                  <a:cs typeface="Montserrat Alternates Medium"/>
                  <a:sym typeface="Montserrat Alternates Medium"/>
                </a:rPr>
                <a:t>11:30-12:30 </a:t>
              </a:r>
              <a:endParaRPr sz="900">
                <a:solidFill>
                  <a:schemeClr val="dk1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93A1D2"/>
                  </a:solidFill>
                  <a:latin typeface="Montserrat Alternates Medium"/>
                  <a:ea typeface="Montserrat Alternates Medium"/>
                  <a:cs typeface="Montserrat Alternates Medium"/>
                  <a:sym typeface="Montserrat Alternates Medium"/>
                </a:rPr>
                <a:t>Jenny</a:t>
              </a:r>
              <a:endParaRPr sz="900">
                <a:solidFill>
                  <a:srgbClr val="93A1D2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chemeClr val="dk1"/>
                  </a:solidFill>
                  <a:latin typeface="Montserrat Alternates Medium"/>
                  <a:ea typeface="Montserrat Alternates Medium"/>
                  <a:cs typeface="Montserrat Alternates Medium"/>
                  <a:sym typeface="Montserrat Alternates Medium"/>
                </a:rPr>
                <a:t>Kundalini Class</a:t>
              </a:r>
              <a:endParaRPr sz="900">
                <a:solidFill>
                  <a:schemeClr val="dk1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solidFill>
                  <a:schemeClr val="dk1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</p:txBody>
        </p:sp>
        <p:sp>
          <p:nvSpPr>
            <p:cNvPr id="103" name="Google Shape;103;p13"/>
            <p:cNvSpPr txBox="1"/>
            <p:nvPr/>
          </p:nvSpPr>
          <p:spPr>
            <a:xfrm>
              <a:off x="6186201" y="6401150"/>
              <a:ext cx="10062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chemeClr val="dk1"/>
                  </a:solidFill>
                  <a:latin typeface="Montserrat Alternates Medium"/>
                  <a:ea typeface="Montserrat Alternates Medium"/>
                  <a:cs typeface="Montserrat Alternates Medium"/>
                  <a:sym typeface="Montserrat Alternates Medium"/>
                </a:rPr>
                <a:t>10:30-11:30 </a:t>
              </a:r>
              <a:endParaRPr sz="900">
                <a:solidFill>
                  <a:schemeClr val="dk1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93A1D2"/>
                  </a:solidFill>
                  <a:latin typeface="Montserrat Alternates Medium"/>
                  <a:ea typeface="Montserrat Alternates Medium"/>
                  <a:cs typeface="Montserrat Alternates Medium"/>
                  <a:sym typeface="Montserrat Alternates Medium"/>
                </a:rPr>
                <a:t>Kate</a:t>
              </a:r>
              <a:endParaRPr sz="900">
                <a:solidFill>
                  <a:srgbClr val="93A1D2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chemeClr val="dk1"/>
                  </a:solidFill>
                  <a:latin typeface="Montserrat Alternates Medium"/>
                  <a:ea typeface="Montserrat Alternates Medium"/>
                  <a:cs typeface="Montserrat Alternates Medium"/>
                  <a:sym typeface="Montserrat Alternates Medium"/>
                </a:rPr>
                <a:t>Hatha Class</a:t>
              </a:r>
              <a:endParaRPr sz="900">
                <a:solidFill>
                  <a:schemeClr val="dk1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solidFill>
                  <a:schemeClr val="dk1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</p:txBody>
        </p:sp>
        <p:sp>
          <p:nvSpPr>
            <p:cNvPr id="104" name="Google Shape;104;p13"/>
            <p:cNvSpPr txBox="1"/>
            <p:nvPr/>
          </p:nvSpPr>
          <p:spPr>
            <a:xfrm>
              <a:off x="6186201" y="7131400"/>
              <a:ext cx="10062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chemeClr val="dk1"/>
                  </a:solidFill>
                  <a:latin typeface="Montserrat Alternates Medium"/>
                  <a:ea typeface="Montserrat Alternates Medium"/>
                  <a:cs typeface="Montserrat Alternates Medium"/>
                  <a:sym typeface="Montserrat Alternates Medium"/>
                </a:rPr>
                <a:t>11:30-12:30 </a:t>
              </a:r>
              <a:endParaRPr sz="900">
                <a:solidFill>
                  <a:schemeClr val="dk1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93A1D2"/>
                  </a:solidFill>
                  <a:latin typeface="Montserrat Alternates Medium"/>
                  <a:ea typeface="Montserrat Alternates Medium"/>
                  <a:cs typeface="Montserrat Alternates Medium"/>
                  <a:sym typeface="Montserrat Alternates Medium"/>
                </a:rPr>
                <a:t>Alex</a:t>
              </a:r>
              <a:endParaRPr sz="900">
                <a:solidFill>
                  <a:srgbClr val="93A1D2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chemeClr val="dk1"/>
                  </a:solidFill>
                  <a:latin typeface="Montserrat Alternates Medium"/>
                  <a:ea typeface="Montserrat Alternates Medium"/>
                  <a:cs typeface="Montserrat Alternates Medium"/>
                  <a:sym typeface="Montserrat Alternates Medium"/>
                </a:rPr>
                <a:t>Beginner Class</a:t>
              </a:r>
              <a:endParaRPr sz="900">
                <a:solidFill>
                  <a:schemeClr val="dk1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solidFill>
                  <a:schemeClr val="dk1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endParaRPr>
            </a:p>
          </p:txBody>
        </p:sp>
      </p:grpSp>
      <p:grpSp>
        <p:nvGrpSpPr>
          <p:cNvPr id="105" name="Google Shape;105;p13"/>
          <p:cNvGrpSpPr/>
          <p:nvPr/>
        </p:nvGrpSpPr>
        <p:grpSpPr>
          <a:xfrm>
            <a:off x="805650" y="208444"/>
            <a:ext cx="6095175" cy="2554830"/>
            <a:chOff x="805650" y="208444"/>
            <a:chExt cx="6095175" cy="2554830"/>
          </a:xfrm>
        </p:grpSpPr>
        <p:pic>
          <p:nvPicPr>
            <p:cNvPr id="106" name="Google Shape;106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05650" y="208444"/>
              <a:ext cx="830825" cy="180444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7" name="Google Shape;107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080101" y="1883550"/>
              <a:ext cx="1591300" cy="8731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8" name="Google Shape;108;p1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3970950" y="213274"/>
              <a:ext cx="1454550" cy="17155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9" name="Google Shape;109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5829600" y="1981425"/>
              <a:ext cx="1071225" cy="7818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10" name="Google Shape;110;p13"/>
          <p:cNvGrpSpPr/>
          <p:nvPr/>
        </p:nvGrpSpPr>
        <p:grpSpPr>
          <a:xfrm>
            <a:off x="436618" y="8289953"/>
            <a:ext cx="6684757" cy="2185089"/>
            <a:chOff x="436618" y="8289953"/>
            <a:chExt cx="6684757" cy="2185089"/>
          </a:xfrm>
        </p:grpSpPr>
        <p:pic>
          <p:nvPicPr>
            <p:cNvPr id="111" name="Google Shape;111;p13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436618" y="8289953"/>
              <a:ext cx="1454551" cy="13308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2" name="Google Shape;112;p13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2147768" y="9920942"/>
              <a:ext cx="1323918" cy="5541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3" name="Google Shape;113;p13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5577850" y="9704600"/>
              <a:ext cx="1543525" cy="7505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4" name="Google Shape;114;p13"/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3940218" y="8292876"/>
              <a:ext cx="1368995" cy="133085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