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untains of Christmas"/>
      <p:regular r:id="rId7"/>
      <p:bold r:id="rId8"/>
    </p:embeddedFont>
    <p:embeddedFont>
      <p:font typeface="Lora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ora-italic.fntdata"/><Relationship Id="rId10" Type="http://schemas.openxmlformats.org/officeDocument/2006/relationships/font" Target="fonts/Lora-bold.fntdata"/><Relationship Id="rId12" Type="http://schemas.openxmlformats.org/officeDocument/2006/relationships/font" Target="fonts/Lora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or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untainsofChristmas-regular.fntdata"/><Relationship Id="rId8" Type="http://schemas.openxmlformats.org/officeDocument/2006/relationships/font" Target="fonts/MountainsofChristma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4.png"/><Relationship Id="rId13" Type="http://schemas.openxmlformats.org/officeDocument/2006/relationships/image" Target="../media/image2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9" Type="http://schemas.openxmlformats.org/officeDocument/2006/relationships/image" Target="../media/image12.png"/><Relationship Id="rId15" Type="http://schemas.openxmlformats.org/officeDocument/2006/relationships/image" Target="../media/image10.png"/><Relationship Id="rId14" Type="http://schemas.openxmlformats.org/officeDocument/2006/relationships/image" Target="../media/image8.png"/><Relationship Id="rId17" Type="http://schemas.openxmlformats.org/officeDocument/2006/relationships/image" Target="../media/image9.png"/><Relationship Id="rId16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5.png"/><Relationship Id="rId18" Type="http://schemas.openxmlformats.org/officeDocument/2006/relationships/image" Target="../media/image11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A9C9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000" y="35812"/>
            <a:ext cx="7236000" cy="9191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7450" y="5076650"/>
            <a:ext cx="4277776" cy="543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550" y="96590"/>
            <a:ext cx="7199998" cy="9313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500" y="146437"/>
            <a:ext cx="7164000" cy="8976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750" y="5551250"/>
            <a:ext cx="3735250" cy="480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92700" y="9437236"/>
            <a:ext cx="1163625" cy="803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84211" y="9091424"/>
            <a:ext cx="917727" cy="152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08375" y="9200475"/>
            <a:ext cx="1163625" cy="13627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361950" y="304800"/>
            <a:ext cx="68391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900">
                <a:solidFill>
                  <a:srgbClr val="2E3E59"/>
                </a:solidFill>
                <a:latin typeface="Mountains of Christmas"/>
                <a:ea typeface="Mountains of Christmas"/>
                <a:cs typeface="Mountains of Christmas"/>
                <a:sym typeface="Mountains of Christmas"/>
              </a:rPr>
              <a:t>CHRISTMAS</a:t>
            </a:r>
            <a:endParaRPr b="1" sz="9900">
              <a:solidFill>
                <a:srgbClr val="2E3E59"/>
              </a:solidFill>
              <a:latin typeface="Mountains of Christmas"/>
              <a:ea typeface="Mountains of Christmas"/>
              <a:cs typeface="Mountains of Christmas"/>
              <a:sym typeface="Mountains of Christmas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1950" y="9330550"/>
            <a:ext cx="1581150" cy="11804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1276425" y="1714500"/>
            <a:ext cx="50292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3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Bucket List</a:t>
            </a:r>
            <a:endParaRPr sz="63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104950" y="9144000"/>
            <a:ext cx="1123100" cy="13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10032042"/>
            <a:ext cx="7560002" cy="6599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" name="Google Shape;68;p13"/>
          <p:cNvGrpSpPr/>
          <p:nvPr/>
        </p:nvGrpSpPr>
        <p:grpSpPr>
          <a:xfrm>
            <a:off x="427200" y="261690"/>
            <a:ext cx="6738250" cy="2557015"/>
            <a:chOff x="427200" y="261690"/>
            <a:chExt cx="6738250" cy="2557015"/>
          </a:xfrm>
        </p:grpSpPr>
        <p:pic>
          <p:nvPicPr>
            <p:cNvPr id="69" name="Google Shape;69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5789650" y="1230913"/>
              <a:ext cx="1314000" cy="15137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3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436719" y="1347680"/>
              <a:ext cx="1292400" cy="1471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427200" y="309190"/>
              <a:ext cx="917750" cy="9096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1752600" y="263184"/>
              <a:ext cx="4067999" cy="2212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6074650" y="261690"/>
              <a:ext cx="1090800" cy="83988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" name="Google Shape;74;p13"/>
          <p:cNvGrpSpPr/>
          <p:nvPr/>
        </p:nvGrpSpPr>
        <p:grpSpPr>
          <a:xfrm>
            <a:off x="552600" y="3105150"/>
            <a:ext cx="3162300" cy="5831263"/>
            <a:chOff x="552600" y="3105150"/>
            <a:chExt cx="3162300" cy="5831263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752475" y="3105150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Make Dinner as a Family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752475" y="3534763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Make a Gingerbread House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552600" y="3964375"/>
              <a:ext cx="3162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Decorate the Christmas Tree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752475" y="4393988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Make Christmas Cards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752475" y="4823600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Watch “Home Alone”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752475" y="5253213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Make an Ornament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752475" y="5682825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Make Cupcakes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752475" y="6112438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Go Shopping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752475" y="6542050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Drink Hot Cocoa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752475" y="6971663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Give a Secret Santa Gift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752475" y="7401275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Deliver Treats to a Neighbor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752475" y="7830888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Write a Letter to Santa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571650" y="8260500"/>
              <a:ext cx="3124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Do a Good Deed for Someone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752475" y="8690113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Read a Christmas Story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3795188" y="3105150"/>
            <a:ext cx="3162300" cy="5831263"/>
            <a:chOff x="3795188" y="3105150"/>
            <a:chExt cx="3162300" cy="5831263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3865950" y="3105150"/>
              <a:ext cx="3020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Do a Good Deed for Someone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3995063" y="3534763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Write a Letter to Santa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3795188" y="3964375"/>
              <a:ext cx="3162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Deliver Treats to a Neighbor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3995063" y="4393988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Have a Fondue Night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3995063" y="4823600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Make a Gingerbread House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3995063" y="5253213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Donate to Toys for Tots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3951600" y="5682825"/>
              <a:ext cx="2849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Drink Hot Cocoa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3995063" y="6112438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Make an Ornament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3995063" y="6542050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Make a Snowman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995063" y="6971663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Donate to Toys for Tots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3995063" y="7401275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Wrap Gifts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3995063" y="7830888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Have a Fondue Night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3814238" y="8260500"/>
              <a:ext cx="3124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Look at Christmas Lights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3995063" y="8690113"/>
              <a:ext cx="276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26344A"/>
                  </a:solidFill>
                  <a:latin typeface="Lora"/>
                  <a:ea typeface="Lora"/>
                  <a:cs typeface="Lora"/>
                  <a:sym typeface="Lora"/>
                </a:rPr>
                <a:t>Watch “Elf”</a:t>
              </a:r>
              <a:endParaRPr b="1" sz="1600">
                <a:solidFill>
                  <a:srgbClr val="26344A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