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693400" cx="7556500"/>
  <p:notesSz cx="6858000" cy="9144000"/>
  <p:embeddedFontLst>
    <p:embeddedFont>
      <p:font typeface="Fredoka"/>
      <p:regular r:id="rId10"/>
      <p:bold r:id="rId11"/>
    </p:embeddedFont>
    <p:embeddedFont>
      <p:font typeface="DM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Fredoka-bold.fntdata"/><Relationship Id="rId10" Type="http://schemas.openxmlformats.org/officeDocument/2006/relationships/font" Target="fonts/Fredoka-regular.fntdata"/><Relationship Id="rId13" Type="http://schemas.openxmlformats.org/officeDocument/2006/relationships/font" Target="fonts/DMSans-bold.fntdata"/><Relationship Id="rId12" Type="http://schemas.openxmlformats.org/officeDocument/2006/relationships/font" Target="fonts/DM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DMSans-boldItalic.fntdata"/><Relationship Id="rId14" Type="http://schemas.openxmlformats.org/officeDocument/2006/relationships/font" Target="fonts/DM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3E7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-190129" y="2663550"/>
            <a:ext cx="7940257" cy="5139512"/>
          </a:xfrm>
          <a:custGeom>
            <a:rect b="b" l="l" r="r" t="t"/>
            <a:pathLst>
              <a:path extrusionOk="0" h="5139512" w="7940257">
                <a:moveTo>
                  <a:pt x="0" y="0"/>
                </a:moveTo>
                <a:lnTo>
                  <a:pt x="7940258" y="0"/>
                </a:lnTo>
                <a:lnTo>
                  <a:pt x="7940258" y="5139512"/>
                </a:lnTo>
                <a:lnTo>
                  <a:pt x="0" y="5139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 rot="-168271">
            <a:off x="631586" y="417237"/>
            <a:ext cx="6124762" cy="2097731"/>
          </a:xfrm>
          <a:custGeom>
            <a:rect b="b" l="l" r="r" t="t"/>
            <a:pathLst>
              <a:path extrusionOk="0" h="2097731" w="6124762">
                <a:moveTo>
                  <a:pt x="0" y="0"/>
                </a:moveTo>
                <a:lnTo>
                  <a:pt x="6124762" y="0"/>
                </a:lnTo>
                <a:lnTo>
                  <a:pt x="6124762" y="2097731"/>
                </a:lnTo>
                <a:lnTo>
                  <a:pt x="0" y="20977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86" name="Google Shape;86;p13"/>
          <p:cNvCxnSpPr/>
          <p:nvPr/>
        </p:nvCxnSpPr>
        <p:spPr>
          <a:xfrm rot="10800000">
            <a:off x="2355174" y="8905094"/>
            <a:ext cx="0" cy="952751"/>
          </a:xfrm>
          <a:prstGeom prst="straightConnector1">
            <a:avLst/>
          </a:prstGeom>
          <a:noFill/>
          <a:ln cap="flat" cmpd="sng" w="28575">
            <a:solidFill>
              <a:srgbClr val="E997A3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87" name="Google Shape;87;p13"/>
          <p:cNvCxnSpPr/>
          <p:nvPr/>
        </p:nvCxnSpPr>
        <p:spPr>
          <a:xfrm rot="10800000">
            <a:off x="5358402" y="8905094"/>
            <a:ext cx="0" cy="952751"/>
          </a:xfrm>
          <a:prstGeom prst="straightConnector1">
            <a:avLst/>
          </a:prstGeom>
          <a:noFill/>
          <a:ln cap="flat" cmpd="sng" w="28575">
            <a:solidFill>
              <a:srgbClr val="E997A3"/>
            </a:solidFill>
            <a:prstDash val="dot"/>
            <a:round/>
            <a:headEnd len="sm" w="sm" type="none"/>
            <a:tailEnd len="sm" w="sm" type="none"/>
          </a:ln>
        </p:spPr>
      </p:cxnSp>
      <p:grpSp>
        <p:nvGrpSpPr>
          <p:cNvPr id="88" name="Google Shape;88;p13"/>
          <p:cNvGrpSpPr/>
          <p:nvPr/>
        </p:nvGrpSpPr>
        <p:grpSpPr>
          <a:xfrm>
            <a:off x="0" y="9994396"/>
            <a:ext cx="7560000" cy="697604"/>
            <a:chOff x="0" y="-19050"/>
            <a:chExt cx="2709333" cy="250006"/>
          </a:xfrm>
        </p:grpSpPr>
        <p:sp>
          <p:nvSpPr>
            <p:cNvPr id="89" name="Google Shape;89;p13"/>
            <p:cNvSpPr/>
            <p:nvPr/>
          </p:nvSpPr>
          <p:spPr>
            <a:xfrm>
              <a:off x="0" y="0"/>
              <a:ext cx="2709333" cy="230956"/>
            </a:xfrm>
            <a:custGeom>
              <a:rect b="b" l="l" r="r" t="t"/>
              <a:pathLst>
                <a:path extrusionOk="0" h="230956" w="2709333">
                  <a:moveTo>
                    <a:pt x="0" y="0"/>
                  </a:moveTo>
                  <a:lnTo>
                    <a:pt x="2709333" y="0"/>
                  </a:lnTo>
                  <a:lnTo>
                    <a:pt x="2709333" y="230956"/>
                  </a:lnTo>
                  <a:lnTo>
                    <a:pt x="0" y="230956"/>
                  </a:lnTo>
                  <a:close/>
                </a:path>
              </a:pathLst>
            </a:custGeom>
            <a:solidFill>
              <a:srgbClr val="D14C48"/>
            </a:solidFill>
            <a:ln>
              <a:noFill/>
            </a:ln>
          </p:spPr>
        </p:sp>
        <p:sp>
          <p:nvSpPr>
            <p:cNvPr id="90" name="Google Shape;90;p13"/>
            <p:cNvSpPr txBox="1"/>
            <p:nvPr/>
          </p:nvSpPr>
          <p:spPr>
            <a:xfrm>
              <a:off x="0" y="-19050"/>
              <a:ext cx="2709333" cy="2500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" name="Google Shape;91;p13"/>
          <p:cNvGrpSpPr/>
          <p:nvPr/>
        </p:nvGrpSpPr>
        <p:grpSpPr>
          <a:xfrm rot="-204886">
            <a:off x="2410513" y="2229204"/>
            <a:ext cx="3397317" cy="504728"/>
            <a:chOff x="0" y="-19050"/>
            <a:chExt cx="1756018" cy="260885"/>
          </a:xfrm>
        </p:grpSpPr>
        <p:sp>
          <p:nvSpPr>
            <p:cNvPr id="92" name="Google Shape;92;p13"/>
            <p:cNvSpPr/>
            <p:nvPr/>
          </p:nvSpPr>
          <p:spPr>
            <a:xfrm>
              <a:off x="0" y="0"/>
              <a:ext cx="1756018" cy="241835"/>
            </a:xfrm>
            <a:custGeom>
              <a:rect b="b" l="l" r="r" t="t"/>
              <a:pathLst>
                <a:path extrusionOk="0" h="241835" w="1756018">
                  <a:moveTo>
                    <a:pt x="84317" y="0"/>
                  </a:moveTo>
                  <a:lnTo>
                    <a:pt x="1671702" y="0"/>
                  </a:lnTo>
                  <a:cubicBezTo>
                    <a:pt x="1694064" y="0"/>
                    <a:pt x="1715510" y="8883"/>
                    <a:pt x="1731323" y="24696"/>
                  </a:cubicBezTo>
                  <a:cubicBezTo>
                    <a:pt x="1747135" y="40508"/>
                    <a:pt x="1756018" y="61955"/>
                    <a:pt x="1756018" y="84317"/>
                  </a:cubicBezTo>
                  <a:lnTo>
                    <a:pt x="1756018" y="157519"/>
                  </a:lnTo>
                  <a:cubicBezTo>
                    <a:pt x="1756018" y="204085"/>
                    <a:pt x="1718268" y="241835"/>
                    <a:pt x="1671702" y="241835"/>
                  </a:cubicBezTo>
                  <a:lnTo>
                    <a:pt x="84317" y="241835"/>
                  </a:lnTo>
                  <a:cubicBezTo>
                    <a:pt x="61955" y="241835"/>
                    <a:pt x="40508" y="232952"/>
                    <a:pt x="24696" y="217140"/>
                  </a:cubicBezTo>
                  <a:cubicBezTo>
                    <a:pt x="8883" y="201327"/>
                    <a:pt x="0" y="179881"/>
                    <a:pt x="0" y="157519"/>
                  </a:cubicBezTo>
                  <a:lnTo>
                    <a:pt x="0" y="84317"/>
                  </a:lnTo>
                  <a:cubicBezTo>
                    <a:pt x="0" y="61955"/>
                    <a:pt x="8883" y="40508"/>
                    <a:pt x="24696" y="24696"/>
                  </a:cubicBezTo>
                  <a:cubicBezTo>
                    <a:pt x="40508" y="8883"/>
                    <a:pt x="61955" y="0"/>
                    <a:pt x="84317" y="0"/>
                  </a:cubicBezTo>
                  <a:close/>
                </a:path>
              </a:pathLst>
            </a:custGeom>
            <a:solidFill>
              <a:srgbClr val="FFD2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0" y="-19050"/>
              <a:ext cx="1756018" cy="26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" name="Google Shape;94;p13"/>
          <p:cNvSpPr txBox="1"/>
          <p:nvPr/>
        </p:nvSpPr>
        <p:spPr>
          <a:xfrm>
            <a:off x="1706124" y="7931917"/>
            <a:ext cx="4147752" cy="8137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D14C48"/>
                </a:solidFill>
                <a:latin typeface="Fredoka"/>
                <a:ea typeface="Fredoka"/>
                <a:cs typeface="Fredoka"/>
                <a:sym typeface="Fredoka"/>
              </a:rPr>
              <a:t>March 8, 2030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346710" y="9115438"/>
            <a:ext cx="1638935" cy="5130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99" u="none" cap="none" strike="noStrike">
                <a:solidFill>
                  <a:srgbClr val="733E39"/>
                </a:solidFill>
                <a:latin typeface="DM Sans"/>
                <a:ea typeface="DM Sans"/>
                <a:cs typeface="DM Sans"/>
                <a:sym typeface="DM Sans"/>
              </a:rPr>
              <a:t>Anywhere City, Anywhere Street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5727932" y="9115438"/>
            <a:ext cx="1313292" cy="5130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99" u="none" cap="none" strike="noStrike">
                <a:solidFill>
                  <a:srgbClr val="733E39"/>
                </a:solidFill>
                <a:latin typeface="DM Sans"/>
                <a:ea typeface="DM Sans"/>
                <a:cs typeface="DM Sans"/>
                <a:sym typeface="DM Sans"/>
              </a:rPr>
              <a:t>Gate Opens at 12pm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2724704" y="9115438"/>
            <a:ext cx="2264169" cy="5130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99" u="none" cap="none" strike="noStrike">
                <a:solidFill>
                  <a:srgbClr val="733E39"/>
                </a:solidFill>
                <a:latin typeface="DM Sans"/>
                <a:ea typeface="DM Sans"/>
                <a:cs typeface="DM Sans"/>
                <a:sym typeface="DM Sans"/>
              </a:rPr>
              <a:t>Grand Parade &amp; Women-led businesses</a:t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1780558" y="10232315"/>
            <a:ext cx="3998883" cy="25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99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More info @ womenempowerment.com</a:t>
            </a:r>
            <a:endParaRPr/>
          </a:p>
        </p:txBody>
      </p:sp>
      <p:sp>
        <p:nvSpPr>
          <p:cNvPr id="99" name="Google Shape;99;p13"/>
          <p:cNvSpPr txBox="1"/>
          <p:nvPr/>
        </p:nvSpPr>
        <p:spPr>
          <a:xfrm rot="-204755">
            <a:off x="2510592" y="2334499"/>
            <a:ext cx="3195266" cy="294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12" u="none" cap="none" strike="noStrike">
                <a:solidFill>
                  <a:srgbClr val="D14C48"/>
                </a:solidFill>
                <a:latin typeface="Fredoka"/>
                <a:ea typeface="Fredoka"/>
                <a:cs typeface="Fredoka"/>
                <a:sym typeface="Fredoka"/>
              </a:rPr>
              <a:t>CELEBRATION POSTER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3E7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/>
          <p:nvPr/>
        </p:nvSpPr>
        <p:spPr>
          <a:xfrm rot="-322190">
            <a:off x="-1133864" y="170580"/>
            <a:ext cx="8366205" cy="4669864"/>
          </a:xfrm>
          <a:custGeom>
            <a:rect b="b" l="l" r="r" t="t"/>
            <a:pathLst>
              <a:path extrusionOk="0" h="4669864" w="8366205">
                <a:moveTo>
                  <a:pt x="0" y="0"/>
                </a:moveTo>
                <a:lnTo>
                  <a:pt x="8366205" y="0"/>
                </a:lnTo>
                <a:lnTo>
                  <a:pt x="8366205" y="4669863"/>
                </a:lnTo>
                <a:lnTo>
                  <a:pt x="0" y="46698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2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5" name="Google Shape;105;p14"/>
          <p:cNvGrpSpPr/>
          <p:nvPr/>
        </p:nvGrpSpPr>
        <p:grpSpPr>
          <a:xfrm>
            <a:off x="-879372" y="5154292"/>
            <a:ext cx="9318743" cy="8241548"/>
            <a:chOff x="0" y="0"/>
            <a:chExt cx="919035" cy="812800"/>
          </a:xfrm>
        </p:grpSpPr>
        <p:sp>
          <p:nvSpPr>
            <p:cNvPr id="106" name="Google Shape;106;p14"/>
            <p:cNvSpPr/>
            <p:nvPr/>
          </p:nvSpPr>
          <p:spPr>
            <a:xfrm>
              <a:off x="0" y="0"/>
              <a:ext cx="919035" cy="812800"/>
            </a:xfrm>
            <a:custGeom>
              <a:rect b="b" l="l" r="r" t="t"/>
              <a:pathLst>
                <a:path extrusionOk="0" h="812800" w="919035">
                  <a:moveTo>
                    <a:pt x="459518" y="0"/>
                  </a:moveTo>
                  <a:cubicBezTo>
                    <a:pt x="205733" y="0"/>
                    <a:pt x="0" y="181951"/>
                    <a:pt x="0" y="406400"/>
                  </a:cubicBezTo>
                  <a:cubicBezTo>
                    <a:pt x="0" y="630849"/>
                    <a:pt x="205733" y="812800"/>
                    <a:pt x="459518" y="812800"/>
                  </a:cubicBezTo>
                  <a:cubicBezTo>
                    <a:pt x="713302" y="812800"/>
                    <a:pt x="919035" y="630849"/>
                    <a:pt x="919035" y="406400"/>
                  </a:cubicBezTo>
                  <a:cubicBezTo>
                    <a:pt x="919035" y="181951"/>
                    <a:pt x="713302" y="0"/>
                    <a:pt x="4595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4"/>
            <p:cNvSpPr txBox="1"/>
            <p:nvPr/>
          </p:nvSpPr>
          <p:spPr>
            <a:xfrm>
              <a:off x="86160" y="57150"/>
              <a:ext cx="746716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8" name="Google Shape;108;p14"/>
          <p:cNvSpPr/>
          <p:nvPr/>
        </p:nvSpPr>
        <p:spPr>
          <a:xfrm>
            <a:off x="1105621" y="1161736"/>
            <a:ext cx="6551004" cy="5050229"/>
          </a:xfrm>
          <a:custGeom>
            <a:rect b="b" l="l" r="r" t="t"/>
            <a:pathLst>
              <a:path extrusionOk="0" h="5050229" w="6551004">
                <a:moveTo>
                  <a:pt x="0" y="0"/>
                </a:moveTo>
                <a:lnTo>
                  <a:pt x="6551004" y="0"/>
                </a:lnTo>
                <a:lnTo>
                  <a:pt x="6551004" y="5050229"/>
                </a:lnTo>
                <a:lnTo>
                  <a:pt x="0" y="5050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14"/>
          <p:cNvSpPr txBox="1"/>
          <p:nvPr/>
        </p:nvSpPr>
        <p:spPr>
          <a:xfrm>
            <a:off x="631458" y="7040698"/>
            <a:ext cx="6297084" cy="679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A085FD"/>
                </a:solidFill>
                <a:latin typeface="Fredoka"/>
                <a:ea typeface="Fredoka"/>
                <a:cs typeface="Fredoka"/>
                <a:sym typeface="Fredoka"/>
              </a:rPr>
              <a:t>WOMEN EMPOWERMENT</a:t>
            </a:r>
            <a:endParaRPr/>
          </a:p>
        </p:txBody>
      </p:sp>
      <p:grpSp>
        <p:nvGrpSpPr>
          <p:cNvPr id="110" name="Google Shape;110;p14"/>
          <p:cNvGrpSpPr/>
          <p:nvPr/>
        </p:nvGrpSpPr>
        <p:grpSpPr>
          <a:xfrm>
            <a:off x="2227425" y="6480549"/>
            <a:ext cx="3105167" cy="504734"/>
            <a:chOff x="0" y="-19050"/>
            <a:chExt cx="1756018" cy="260885"/>
          </a:xfrm>
        </p:grpSpPr>
        <p:sp>
          <p:nvSpPr>
            <p:cNvPr id="111" name="Google Shape;111;p14"/>
            <p:cNvSpPr/>
            <p:nvPr/>
          </p:nvSpPr>
          <p:spPr>
            <a:xfrm>
              <a:off x="0" y="0"/>
              <a:ext cx="1756018" cy="241835"/>
            </a:xfrm>
            <a:custGeom>
              <a:rect b="b" l="l" r="r" t="t"/>
              <a:pathLst>
                <a:path extrusionOk="0" h="241835" w="1756018">
                  <a:moveTo>
                    <a:pt x="84317" y="0"/>
                  </a:moveTo>
                  <a:lnTo>
                    <a:pt x="1671702" y="0"/>
                  </a:lnTo>
                  <a:cubicBezTo>
                    <a:pt x="1694064" y="0"/>
                    <a:pt x="1715510" y="8883"/>
                    <a:pt x="1731323" y="24696"/>
                  </a:cubicBezTo>
                  <a:cubicBezTo>
                    <a:pt x="1747135" y="40508"/>
                    <a:pt x="1756018" y="61955"/>
                    <a:pt x="1756018" y="84317"/>
                  </a:cubicBezTo>
                  <a:lnTo>
                    <a:pt x="1756018" y="157519"/>
                  </a:lnTo>
                  <a:cubicBezTo>
                    <a:pt x="1756018" y="204085"/>
                    <a:pt x="1718268" y="241835"/>
                    <a:pt x="1671702" y="241835"/>
                  </a:cubicBezTo>
                  <a:lnTo>
                    <a:pt x="84317" y="241835"/>
                  </a:lnTo>
                  <a:cubicBezTo>
                    <a:pt x="61955" y="241835"/>
                    <a:pt x="40508" y="232952"/>
                    <a:pt x="24696" y="217140"/>
                  </a:cubicBezTo>
                  <a:cubicBezTo>
                    <a:pt x="8883" y="201327"/>
                    <a:pt x="0" y="179881"/>
                    <a:pt x="0" y="157519"/>
                  </a:cubicBezTo>
                  <a:lnTo>
                    <a:pt x="0" y="84317"/>
                  </a:lnTo>
                  <a:cubicBezTo>
                    <a:pt x="0" y="61955"/>
                    <a:pt x="8883" y="40508"/>
                    <a:pt x="24696" y="24696"/>
                  </a:cubicBezTo>
                  <a:cubicBezTo>
                    <a:pt x="40508" y="8883"/>
                    <a:pt x="61955" y="0"/>
                    <a:pt x="84317" y="0"/>
                  </a:cubicBezTo>
                  <a:close/>
                </a:path>
              </a:pathLst>
            </a:custGeom>
            <a:solidFill>
              <a:srgbClr val="F591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4"/>
            <p:cNvSpPr txBox="1"/>
            <p:nvPr/>
          </p:nvSpPr>
          <p:spPr>
            <a:xfrm>
              <a:off x="0" y="-19050"/>
              <a:ext cx="1756018" cy="26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14"/>
          <p:cNvSpPr txBox="1"/>
          <p:nvPr/>
        </p:nvSpPr>
        <p:spPr>
          <a:xfrm>
            <a:off x="2182374" y="6595762"/>
            <a:ext cx="3195300" cy="32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12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CELEBRATION POSTER</a:t>
            </a:r>
            <a:endParaRPr/>
          </a:p>
        </p:txBody>
      </p:sp>
      <p:sp>
        <p:nvSpPr>
          <p:cNvPr id="114" name="Google Shape;114;p14"/>
          <p:cNvSpPr txBox="1"/>
          <p:nvPr/>
        </p:nvSpPr>
        <p:spPr>
          <a:xfrm>
            <a:off x="945542" y="8292728"/>
            <a:ext cx="1729250" cy="9201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5918B"/>
                </a:solidFill>
                <a:latin typeface="Fredoka"/>
                <a:ea typeface="Fredoka"/>
                <a:cs typeface="Fredoka"/>
                <a:sym typeface="Fredoka"/>
              </a:rPr>
              <a:t>March 8, 2030</a:t>
            </a:r>
            <a:endParaRPr/>
          </a:p>
        </p:txBody>
      </p:sp>
      <p:cxnSp>
        <p:nvCxnSpPr>
          <p:cNvPr id="115" name="Google Shape;115;p14"/>
          <p:cNvCxnSpPr/>
          <p:nvPr/>
        </p:nvCxnSpPr>
        <p:spPr>
          <a:xfrm rot="10800000">
            <a:off x="2908396" y="8155601"/>
            <a:ext cx="0" cy="1303714"/>
          </a:xfrm>
          <a:prstGeom prst="straightConnector1">
            <a:avLst/>
          </a:prstGeom>
          <a:noFill/>
          <a:ln cap="flat" cmpd="sng" w="28575">
            <a:solidFill>
              <a:srgbClr val="4ABEA6"/>
            </a:solidFill>
            <a:prstDash val="dot"/>
            <a:round/>
            <a:headEnd len="sm" w="sm" type="none"/>
            <a:tailEnd len="sm" w="sm" type="none"/>
          </a:ln>
        </p:spPr>
      </p:cxnSp>
      <p:grpSp>
        <p:nvGrpSpPr>
          <p:cNvPr id="116" name="Google Shape;116;p14"/>
          <p:cNvGrpSpPr/>
          <p:nvPr/>
        </p:nvGrpSpPr>
        <p:grpSpPr>
          <a:xfrm>
            <a:off x="3141999" y="8118745"/>
            <a:ext cx="3468698" cy="401577"/>
            <a:chOff x="0" y="-49141"/>
            <a:chExt cx="4624931" cy="535436"/>
          </a:xfrm>
        </p:grpSpPr>
        <p:grpSp>
          <p:nvGrpSpPr>
            <p:cNvPr id="117" name="Google Shape;117;p14"/>
            <p:cNvGrpSpPr/>
            <p:nvPr/>
          </p:nvGrpSpPr>
          <p:grpSpPr>
            <a:xfrm>
              <a:off x="135245" y="-49141"/>
              <a:ext cx="1058181" cy="535436"/>
              <a:chOff x="0" y="-19050"/>
              <a:chExt cx="410217" cy="207568"/>
            </a:xfrm>
          </p:grpSpPr>
          <p:sp>
            <p:nvSpPr>
              <p:cNvPr id="118" name="Google Shape;118;p14"/>
              <p:cNvSpPr/>
              <p:nvPr/>
            </p:nvSpPr>
            <p:spPr>
              <a:xfrm>
                <a:off x="0" y="0"/>
                <a:ext cx="410217" cy="188518"/>
              </a:xfrm>
              <a:custGeom>
                <a:rect b="b" l="l" r="r" t="t"/>
                <a:pathLst>
                  <a:path extrusionOk="0" h="188518" w="410217">
                    <a:moveTo>
                      <a:pt x="94259" y="0"/>
                    </a:moveTo>
                    <a:lnTo>
                      <a:pt x="315958" y="0"/>
                    </a:lnTo>
                    <a:cubicBezTo>
                      <a:pt x="340957" y="0"/>
                      <a:pt x="364932" y="9931"/>
                      <a:pt x="382609" y="27608"/>
                    </a:cubicBezTo>
                    <a:cubicBezTo>
                      <a:pt x="400286" y="45285"/>
                      <a:pt x="410217" y="69260"/>
                      <a:pt x="410217" y="94259"/>
                    </a:cubicBezTo>
                    <a:lnTo>
                      <a:pt x="410217" y="94259"/>
                    </a:lnTo>
                    <a:cubicBezTo>
                      <a:pt x="410217" y="146317"/>
                      <a:pt x="368016" y="188518"/>
                      <a:pt x="315958" y="188518"/>
                    </a:cubicBezTo>
                    <a:lnTo>
                      <a:pt x="94259" y="188518"/>
                    </a:lnTo>
                    <a:cubicBezTo>
                      <a:pt x="42201" y="188518"/>
                      <a:pt x="0" y="146317"/>
                      <a:pt x="0" y="94259"/>
                    </a:cubicBezTo>
                    <a:lnTo>
                      <a:pt x="0" y="94259"/>
                    </a:lnTo>
                    <a:cubicBezTo>
                      <a:pt x="0" y="42201"/>
                      <a:pt x="42201" y="0"/>
                      <a:pt x="94259" y="0"/>
                    </a:cubicBezTo>
                    <a:close/>
                  </a:path>
                </a:pathLst>
              </a:custGeom>
              <a:solidFill>
                <a:srgbClr val="F591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14"/>
              <p:cNvSpPr txBox="1"/>
              <p:nvPr/>
            </p:nvSpPr>
            <p:spPr>
              <a:xfrm>
                <a:off x="0" y="-19050"/>
                <a:ext cx="410217" cy="2075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1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0" name="Google Shape;120;p14"/>
            <p:cNvSpPr txBox="1"/>
            <p:nvPr/>
          </p:nvSpPr>
          <p:spPr>
            <a:xfrm>
              <a:off x="0" y="95215"/>
              <a:ext cx="1328671" cy="267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WHERE</a:t>
              </a:r>
              <a:endParaRPr/>
            </a:p>
          </p:txBody>
        </p:sp>
        <p:sp>
          <p:nvSpPr>
            <p:cNvPr id="121" name="Google Shape;121;p14"/>
            <p:cNvSpPr txBox="1"/>
            <p:nvPr/>
          </p:nvSpPr>
          <p:spPr>
            <a:xfrm>
              <a:off x="1399126" y="104740"/>
              <a:ext cx="3225805" cy="2527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733E39"/>
                  </a:solidFill>
                  <a:latin typeface="DM Sans"/>
                  <a:ea typeface="DM Sans"/>
                  <a:cs typeface="DM Sans"/>
                  <a:sym typeface="DM Sans"/>
                </a:rPr>
                <a:t>Anywhere City, Anywhere Street</a:t>
              </a:r>
              <a:endParaRPr/>
            </a:p>
          </p:txBody>
        </p:sp>
      </p:grpSp>
      <p:grpSp>
        <p:nvGrpSpPr>
          <p:cNvPr id="122" name="Google Shape;122;p14"/>
          <p:cNvGrpSpPr/>
          <p:nvPr/>
        </p:nvGrpSpPr>
        <p:grpSpPr>
          <a:xfrm>
            <a:off x="3145760" y="8588242"/>
            <a:ext cx="3468698" cy="401577"/>
            <a:chOff x="0" y="-49141"/>
            <a:chExt cx="4624931" cy="535436"/>
          </a:xfrm>
        </p:grpSpPr>
        <p:grpSp>
          <p:nvGrpSpPr>
            <p:cNvPr id="123" name="Google Shape;123;p14"/>
            <p:cNvGrpSpPr/>
            <p:nvPr/>
          </p:nvGrpSpPr>
          <p:grpSpPr>
            <a:xfrm>
              <a:off x="135245" y="-49141"/>
              <a:ext cx="1058181" cy="535436"/>
              <a:chOff x="0" y="-19050"/>
              <a:chExt cx="410217" cy="207568"/>
            </a:xfrm>
          </p:grpSpPr>
          <p:sp>
            <p:nvSpPr>
              <p:cNvPr id="124" name="Google Shape;124;p14"/>
              <p:cNvSpPr/>
              <p:nvPr/>
            </p:nvSpPr>
            <p:spPr>
              <a:xfrm>
                <a:off x="0" y="0"/>
                <a:ext cx="410217" cy="188518"/>
              </a:xfrm>
              <a:custGeom>
                <a:rect b="b" l="l" r="r" t="t"/>
                <a:pathLst>
                  <a:path extrusionOk="0" h="188518" w="410217">
                    <a:moveTo>
                      <a:pt x="94259" y="0"/>
                    </a:moveTo>
                    <a:lnTo>
                      <a:pt x="315958" y="0"/>
                    </a:lnTo>
                    <a:cubicBezTo>
                      <a:pt x="340957" y="0"/>
                      <a:pt x="364932" y="9931"/>
                      <a:pt x="382609" y="27608"/>
                    </a:cubicBezTo>
                    <a:cubicBezTo>
                      <a:pt x="400286" y="45285"/>
                      <a:pt x="410217" y="69260"/>
                      <a:pt x="410217" y="94259"/>
                    </a:cubicBezTo>
                    <a:lnTo>
                      <a:pt x="410217" y="94259"/>
                    </a:lnTo>
                    <a:cubicBezTo>
                      <a:pt x="410217" y="146317"/>
                      <a:pt x="368016" y="188518"/>
                      <a:pt x="315958" y="188518"/>
                    </a:cubicBezTo>
                    <a:lnTo>
                      <a:pt x="94259" y="188518"/>
                    </a:lnTo>
                    <a:cubicBezTo>
                      <a:pt x="42201" y="188518"/>
                      <a:pt x="0" y="146317"/>
                      <a:pt x="0" y="94259"/>
                    </a:cubicBezTo>
                    <a:lnTo>
                      <a:pt x="0" y="94259"/>
                    </a:lnTo>
                    <a:cubicBezTo>
                      <a:pt x="0" y="42201"/>
                      <a:pt x="42201" y="0"/>
                      <a:pt x="94259" y="0"/>
                    </a:cubicBezTo>
                    <a:close/>
                  </a:path>
                </a:pathLst>
              </a:custGeom>
              <a:solidFill>
                <a:srgbClr val="F591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4"/>
              <p:cNvSpPr txBox="1"/>
              <p:nvPr/>
            </p:nvSpPr>
            <p:spPr>
              <a:xfrm>
                <a:off x="0" y="-19050"/>
                <a:ext cx="410217" cy="2075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1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6" name="Google Shape;126;p14"/>
            <p:cNvSpPr txBox="1"/>
            <p:nvPr/>
          </p:nvSpPr>
          <p:spPr>
            <a:xfrm>
              <a:off x="0" y="95215"/>
              <a:ext cx="1328671" cy="267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WHEN</a:t>
              </a:r>
              <a:endParaRPr/>
            </a:p>
          </p:txBody>
        </p:sp>
        <p:sp>
          <p:nvSpPr>
            <p:cNvPr id="127" name="Google Shape;127;p14"/>
            <p:cNvSpPr txBox="1"/>
            <p:nvPr/>
          </p:nvSpPr>
          <p:spPr>
            <a:xfrm>
              <a:off x="1399126" y="104740"/>
              <a:ext cx="3225805" cy="2527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733E39"/>
                  </a:solidFill>
                  <a:latin typeface="DM Sans"/>
                  <a:ea typeface="DM Sans"/>
                  <a:cs typeface="DM Sans"/>
                  <a:sym typeface="DM Sans"/>
                </a:rPr>
                <a:t>Gate Opens at 12pm</a:t>
              </a:r>
              <a:endParaRPr/>
            </a:p>
          </p:txBody>
        </p:sp>
      </p:grpSp>
      <p:grpSp>
        <p:nvGrpSpPr>
          <p:cNvPr id="128" name="Google Shape;128;p14"/>
          <p:cNvGrpSpPr/>
          <p:nvPr/>
        </p:nvGrpSpPr>
        <p:grpSpPr>
          <a:xfrm>
            <a:off x="3247194" y="9057738"/>
            <a:ext cx="793635" cy="401577"/>
            <a:chOff x="0" y="-19050"/>
            <a:chExt cx="410217" cy="207568"/>
          </a:xfrm>
        </p:grpSpPr>
        <p:sp>
          <p:nvSpPr>
            <p:cNvPr id="129" name="Google Shape;129;p14"/>
            <p:cNvSpPr/>
            <p:nvPr/>
          </p:nvSpPr>
          <p:spPr>
            <a:xfrm>
              <a:off x="0" y="0"/>
              <a:ext cx="410217" cy="188518"/>
            </a:xfrm>
            <a:custGeom>
              <a:rect b="b" l="l" r="r" t="t"/>
              <a:pathLst>
                <a:path extrusionOk="0" h="188518" w="410217">
                  <a:moveTo>
                    <a:pt x="94259" y="0"/>
                  </a:moveTo>
                  <a:lnTo>
                    <a:pt x="315958" y="0"/>
                  </a:lnTo>
                  <a:cubicBezTo>
                    <a:pt x="340957" y="0"/>
                    <a:pt x="364932" y="9931"/>
                    <a:pt x="382609" y="27608"/>
                  </a:cubicBezTo>
                  <a:cubicBezTo>
                    <a:pt x="400286" y="45285"/>
                    <a:pt x="410217" y="69260"/>
                    <a:pt x="410217" y="94259"/>
                  </a:cubicBezTo>
                  <a:lnTo>
                    <a:pt x="410217" y="94259"/>
                  </a:lnTo>
                  <a:cubicBezTo>
                    <a:pt x="410217" y="146317"/>
                    <a:pt x="368016" y="188518"/>
                    <a:pt x="315958" y="188518"/>
                  </a:cubicBezTo>
                  <a:lnTo>
                    <a:pt x="94259" y="188518"/>
                  </a:lnTo>
                  <a:cubicBezTo>
                    <a:pt x="42201" y="188518"/>
                    <a:pt x="0" y="146317"/>
                    <a:pt x="0" y="94259"/>
                  </a:cubicBezTo>
                  <a:lnTo>
                    <a:pt x="0" y="94259"/>
                  </a:lnTo>
                  <a:cubicBezTo>
                    <a:pt x="0" y="42201"/>
                    <a:pt x="42201" y="0"/>
                    <a:pt x="94259" y="0"/>
                  </a:cubicBezTo>
                  <a:close/>
                </a:path>
              </a:pathLst>
            </a:custGeom>
            <a:solidFill>
              <a:srgbClr val="F591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4"/>
            <p:cNvSpPr txBox="1"/>
            <p:nvPr/>
          </p:nvSpPr>
          <p:spPr>
            <a:xfrm>
              <a:off x="0" y="-19050"/>
              <a:ext cx="410217" cy="2075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1" name="Google Shape;131;p14"/>
          <p:cNvSpPr txBox="1"/>
          <p:nvPr/>
        </p:nvSpPr>
        <p:spPr>
          <a:xfrm>
            <a:off x="3145760" y="9158861"/>
            <a:ext cx="996503" cy="207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WHAT</a:t>
            </a:r>
            <a:endParaRPr/>
          </a:p>
        </p:txBody>
      </p:sp>
      <p:sp>
        <p:nvSpPr>
          <p:cNvPr id="132" name="Google Shape;132;p14"/>
          <p:cNvSpPr txBox="1"/>
          <p:nvPr/>
        </p:nvSpPr>
        <p:spPr>
          <a:xfrm>
            <a:off x="4195104" y="9168386"/>
            <a:ext cx="2892914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33E39"/>
                </a:solidFill>
                <a:latin typeface="DM Sans"/>
                <a:ea typeface="DM Sans"/>
                <a:cs typeface="DM Sans"/>
                <a:sym typeface="DM Sans"/>
              </a:rPr>
              <a:t>Grand Parade &amp; Women-led businesses</a:t>
            </a:r>
            <a:endParaRPr/>
          </a:p>
        </p:txBody>
      </p:sp>
      <p:grpSp>
        <p:nvGrpSpPr>
          <p:cNvPr id="133" name="Google Shape;133;p14"/>
          <p:cNvGrpSpPr/>
          <p:nvPr/>
        </p:nvGrpSpPr>
        <p:grpSpPr>
          <a:xfrm>
            <a:off x="0" y="9994396"/>
            <a:ext cx="7560000" cy="697604"/>
            <a:chOff x="0" y="-19050"/>
            <a:chExt cx="2709333" cy="250006"/>
          </a:xfrm>
        </p:grpSpPr>
        <p:sp>
          <p:nvSpPr>
            <p:cNvPr id="134" name="Google Shape;134;p14"/>
            <p:cNvSpPr/>
            <p:nvPr/>
          </p:nvSpPr>
          <p:spPr>
            <a:xfrm>
              <a:off x="0" y="0"/>
              <a:ext cx="2709333" cy="230956"/>
            </a:xfrm>
            <a:custGeom>
              <a:rect b="b" l="l" r="r" t="t"/>
              <a:pathLst>
                <a:path extrusionOk="0" h="230956" w="2709333">
                  <a:moveTo>
                    <a:pt x="0" y="0"/>
                  </a:moveTo>
                  <a:lnTo>
                    <a:pt x="2709333" y="0"/>
                  </a:lnTo>
                  <a:lnTo>
                    <a:pt x="2709333" y="230956"/>
                  </a:lnTo>
                  <a:lnTo>
                    <a:pt x="0" y="230956"/>
                  </a:lnTo>
                  <a:close/>
                </a:path>
              </a:pathLst>
            </a:custGeom>
            <a:solidFill>
              <a:srgbClr val="A085FD"/>
            </a:solidFill>
            <a:ln>
              <a:noFill/>
            </a:ln>
          </p:spPr>
        </p:sp>
        <p:sp>
          <p:nvSpPr>
            <p:cNvPr id="135" name="Google Shape;135;p14"/>
            <p:cNvSpPr txBox="1"/>
            <p:nvPr/>
          </p:nvSpPr>
          <p:spPr>
            <a:xfrm>
              <a:off x="0" y="-19050"/>
              <a:ext cx="2709333" cy="2500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Google Shape;136;p14"/>
          <p:cNvSpPr txBox="1"/>
          <p:nvPr/>
        </p:nvSpPr>
        <p:spPr>
          <a:xfrm>
            <a:off x="1780558" y="10232315"/>
            <a:ext cx="3998883" cy="25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99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More info @ womenempowerment.com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3E7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5"/>
          <p:cNvGrpSpPr/>
          <p:nvPr/>
        </p:nvGrpSpPr>
        <p:grpSpPr>
          <a:xfrm>
            <a:off x="545024" y="1903380"/>
            <a:ext cx="3156536" cy="4215183"/>
            <a:chOff x="0" y="-19050"/>
            <a:chExt cx="1853855" cy="2475605"/>
          </a:xfrm>
        </p:grpSpPr>
        <p:sp>
          <p:nvSpPr>
            <p:cNvPr id="142" name="Google Shape;142;p15"/>
            <p:cNvSpPr/>
            <p:nvPr/>
          </p:nvSpPr>
          <p:spPr>
            <a:xfrm>
              <a:off x="0" y="0"/>
              <a:ext cx="1853855" cy="2456555"/>
            </a:xfrm>
            <a:custGeom>
              <a:rect b="b" l="l" r="r" t="t"/>
              <a:pathLst>
                <a:path extrusionOk="0" h="2456555" w="1853855">
                  <a:moveTo>
                    <a:pt x="49053" y="0"/>
                  </a:moveTo>
                  <a:lnTo>
                    <a:pt x="1804801" y="0"/>
                  </a:lnTo>
                  <a:cubicBezTo>
                    <a:pt x="1817811" y="0"/>
                    <a:pt x="1830288" y="5168"/>
                    <a:pt x="1839487" y="14367"/>
                  </a:cubicBezTo>
                  <a:cubicBezTo>
                    <a:pt x="1848687" y="23567"/>
                    <a:pt x="1853855" y="36044"/>
                    <a:pt x="1853855" y="49053"/>
                  </a:cubicBezTo>
                  <a:lnTo>
                    <a:pt x="1853855" y="2407502"/>
                  </a:lnTo>
                  <a:cubicBezTo>
                    <a:pt x="1853855" y="2420512"/>
                    <a:pt x="1848687" y="2432989"/>
                    <a:pt x="1839487" y="2442188"/>
                  </a:cubicBezTo>
                  <a:cubicBezTo>
                    <a:pt x="1830288" y="2451387"/>
                    <a:pt x="1817811" y="2456555"/>
                    <a:pt x="1804801" y="2456555"/>
                  </a:cubicBezTo>
                  <a:lnTo>
                    <a:pt x="49053" y="2456555"/>
                  </a:lnTo>
                  <a:cubicBezTo>
                    <a:pt x="36044" y="2456555"/>
                    <a:pt x="23567" y="2451387"/>
                    <a:pt x="14367" y="2442188"/>
                  </a:cubicBezTo>
                  <a:cubicBezTo>
                    <a:pt x="5168" y="2432989"/>
                    <a:pt x="0" y="2420512"/>
                    <a:pt x="0" y="2407502"/>
                  </a:cubicBezTo>
                  <a:lnTo>
                    <a:pt x="0" y="49053"/>
                  </a:lnTo>
                  <a:cubicBezTo>
                    <a:pt x="0" y="36044"/>
                    <a:pt x="5168" y="23567"/>
                    <a:pt x="14367" y="14367"/>
                  </a:cubicBezTo>
                  <a:cubicBezTo>
                    <a:pt x="23567" y="5168"/>
                    <a:pt x="36044" y="0"/>
                    <a:pt x="490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5"/>
            <p:cNvSpPr txBox="1"/>
            <p:nvPr/>
          </p:nvSpPr>
          <p:spPr>
            <a:xfrm>
              <a:off x="0" y="-19050"/>
              <a:ext cx="1853855" cy="24756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" name="Google Shape;144;p15"/>
          <p:cNvGrpSpPr/>
          <p:nvPr/>
        </p:nvGrpSpPr>
        <p:grpSpPr>
          <a:xfrm>
            <a:off x="3858439" y="1903380"/>
            <a:ext cx="3156536" cy="4215183"/>
            <a:chOff x="0" y="-19050"/>
            <a:chExt cx="1853855" cy="2475605"/>
          </a:xfrm>
        </p:grpSpPr>
        <p:sp>
          <p:nvSpPr>
            <p:cNvPr id="145" name="Google Shape;145;p15"/>
            <p:cNvSpPr/>
            <p:nvPr/>
          </p:nvSpPr>
          <p:spPr>
            <a:xfrm>
              <a:off x="0" y="0"/>
              <a:ext cx="1853855" cy="2456555"/>
            </a:xfrm>
            <a:custGeom>
              <a:rect b="b" l="l" r="r" t="t"/>
              <a:pathLst>
                <a:path extrusionOk="0" h="2456555" w="1853855">
                  <a:moveTo>
                    <a:pt x="49053" y="0"/>
                  </a:moveTo>
                  <a:lnTo>
                    <a:pt x="1804801" y="0"/>
                  </a:lnTo>
                  <a:cubicBezTo>
                    <a:pt x="1817811" y="0"/>
                    <a:pt x="1830288" y="5168"/>
                    <a:pt x="1839487" y="14367"/>
                  </a:cubicBezTo>
                  <a:cubicBezTo>
                    <a:pt x="1848687" y="23567"/>
                    <a:pt x="1853855" y="36044"/>
                    <a:pt x="1853855" y="49053"/>
                  </a:cubicBezTo>
                  <a:lnTo>
                    <a:pt x="1853855" y="2407502"/>
                  </a:lnTo>
                  <a:cubicBezTo>
                    <a:pt x="1853855" y="2420512"/>
                    <a:pt x="1848687" y="2432989"/>
                    <a:pt x="1839487" y="2442188"/>
                  </a:cubicBezTo>
                  <a:cubicBezTo>
                    <a:pt x="1830288" y="2451387"/>
                    <a:pt x="1817811" y="2456555"/>
                    <a:pt x="1804801" y="2456555"/>
                  </a:cubicBezTo>
                  <a:lnTo>
                    <a:pt x="49053" y="2456555"/>
                  </a:lnTo>
                  <a:cubicBezTo>
                    <a:pt x="36044" y="2456555"/>
                    <a:pt x="23567" y="2451387"/>
                    <a:pt x="14367" y="2442188"/>
                  </a:cubicBezTo>
                  <a:cubicBezTo>
                    <a:pt x="5168" y="2432989"/>
                    <a:pt x="0" y="2420512"/>
                    <a:pt x="0" y="2407502"/>
                  </a:cubicBezTo>
                  <a:lnTo>
                    <a:pt x="0" y="49053"/>
                  </a:lnTo>
                  <a:cubicBezTo>
                    <a:pt x="0" y="36044"/>
                    <a:pt x="5168" y="23567"/>
                    <a:pt x="14367" y="14367"/>
                  </a:cubicBezTo>
                  <a:cubicBezTo>
                    <a:pt x="23567" y="5168"/>
                    <a:pt x="36044" y="0"/>
                    <a:pt x="490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5"/>
            <p:cNvSpPr txBox="1"/>
            <p:nvPr/>
          </p:nvSpPr>
          <p:spPr>
            <a:xfrm>
              <a:off x="0" y="-19050"/>
              <a:ext cx="1853855" cy="24756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" name="Google Shape;147;p15"/>
          <p:cNvGrpSpPr/>
          <p:nvPr/>
        </p:nvGrpSpPr>
        <p:grpSpPr>
          <a:xfrm>
            <a:off x="545024" y="6228057"/>
            <a:ext cx="6469953" cy="3930311"/>
            <a:chOff x="0" y="-19050"/>
            <a:chExt cx="3799846" cy="2308298"/>
          </a:xfrm>
        </p:grpSpPr>
        <p:sp>
          <p:nvSpPr>
            <p:cNvPr id="148" name="Google Shape;148;p15"/>
            <p:cNvSpPr/>
            <p:nvPr/>
          </p:nvSpPr>
          <p:spPr>
            <a:xfrm>
              <a:off x="0" y="0"/>
              <a:ext cx="3799846" cy="2289248"/>
            </a:xfrm>
            <a:custGeom>
              <a:rect b="b" l="l" r="r" t="t"/>
              <a:pathLst>
                <a:path extrusionOk="0" h="2289248" w="3799846">
                  <a:moveTo>
                    <a:pt x="23932" y="0"/>
                  </a:moveTo>
                  <a:lnTo>
                    <a:pt x="3775914" y="0"/>
                  </a:lnTo>
                  <a:cubicBezTo>
                    <a:pt x="3789131" y="0"/>
                    <a:pt x="3799846" y="10715"/>
                    <a:pt x="3799846" y="23932"/>
                  </a:cubicBezTo>
                  <a:lnTo>
                    <a:pt x="3799846" y="2265316"/>
                  </a:lnTo>
                  <a:cubicBezTo>
                    <a:pt x="3799846" y="2278533"/>
                    <a:pt x="3789131" y="2289248"/>
                    <a:pt x="3775914" y="2289248"/>
                  </a:cubicBezTo>
                  <a:lnTo>
                    <a:pt x="23932" y="2289248"/>
                  </a:lnTo>
                  <a:cubicBezTo>
                    <a:pt x="10715" y="2289248"/>
                    <a:pt x="0" y="2278533"/>
                    <a:pt x="0" y="2265316"/>
                  </a:cubicBezTo>
                  <a:lnTo>
                    <a:pt x="0" y="23932"/>
                  </a:lnTo>
                  <a:cubicBezTo>
                    <a:pt x="0" y="10715"/>
                    <a:pt x="10715" y="0"/>
                    <a:pt x="23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5"/>
            <p:cNvSpPr txBox="1"/>
            <p:nvPr/>
          </p:nvSpPr>
          <p:spPr>
            <a:xfrm>
              <a:off x="0" y="-19050"/>
              <a:ext cx="3799845" cy="23082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oogle Shape;150;p15"/>
          <p:cNvGrpSpPr/>
          <p:nvPr/>
        </p:nvGrpSpPr>
        <p:grpSpPr>
          <a:xfrm>
            <a:off x="2512192" y="6545124"/>
            <a:ext cx="2535615" cy="375714"/>
            <a:chOff x="0" y="0"/>
            <a:chExt cx="1150437" cy="170466"/>
          </a:xfrm>
        </p:grpSpPr>
        <p:sp>
          <p:nvSpPr>
            <p:cNvPr id="151" name="Google Shape;151;p15"/>
            <p:cNvSpPr/>
            <p:nvPr/>
          </p:nvSpPr>
          <p:spPr>
            <a:xfrm>
              <a:off x="0" y="0"/>
              <a:ext cx="1150437" cy="170466"/>
            </a:xfrm>
            <a:custGeom>
              <a:rect b="b" l="l" r="r" t="t"/>
              <a:pathLst>
                <a:path extrusionOk="0" h="170466" w="1150437">
                  <a:moveTo>
                    <a:pt x="24426" y="0"/>
                  </a:moveTo>
                  <a:lnTo>
                    <a:pt x="1126011" y="0"/>
                  </a:lnTo>
                  <a:cubicBezTo>
                    <a:pt x="1132489" y="0"/>
                    <a:pt x="1138702" y="2573"/>
                    <a:pt x="1143283" y="7154"/>
                  </a:cubicBezTo>
                  <a:cubicBezTo>
                    <a:pt x="1147864" y="11735"/>
                    <a:pt x="1150437" y="17948"/>
                    <a:pt x="1150437" y="24426"/>
                  </a:cubicBezTo>
                  <a:lnTo>
                    <a:pt x="1150437" y="146040"/>
                  </a:lnTo>
                  <a:cubicBezTo>
                    <a:pt x="1150437" y="159530"/>
                    <a:pt x="1139501" y="170466"/>
                    <a:pt x="1126011" y="170466"/>
                  </a:cubicBezTo>
                  <a:lnTo>
                    <a:pt x="24426" y="170466"/>
                  </a:lnTo>
                  <a:cubicBezTo>
                    <a:pt x="10936" y="170466"/>
                    <a:pt x="0" y="159530"/>
                    <a:pt x="0" y="146040"/>
                  </a:cubicBezTo>
                  <a:lnTo>
                    <a:pt x="0" y="24426"/>
                  </a:lnTo>
                  <a:cubicBezTo>
                    <a:pt x="0" y="10936"/>
                    <a:pt x="10936" y="0"/>
                    <a:pt x="24426" y="0"/>
                  </a:cubicBezTo>
                  <a:close/>
                </a:path>
              </a:pathLst>
            </a:custGeom>
            <a:solidFill>
              <a:srgbClr val="F591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5"/>
            <p:cNvSpPr txBox="1"/>
            <p:nvPr/>
          </p:nvSpPr>
          <p:spPr>
            <a:xfrm>
              <a:off x="0" y="0"/>
              <a:ext cx="1150437" cy="170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Design Elements / Icons</a:t>
              </a:r>
              <a:endParaRPr/>
            </a:p>
          </p:txBody>
        </p:sp>
      </p:grpSp>
      <p:grpSp>
        <p:nvGrpSpPr>
          <p:cNvPr id="153" name="Google Shape;153;p15"/>
          <p:cNvGrpSpPr/>
          <p:nvPr/>
        </p:nvGrpSpPr>
        <p:grpSpPr>
          <a:xfrm>
            <a:off x="940968" y="2220447"/>
            <a:ext cx="2364650" cy="375714"/>
            <a:chOff x="0" y="0"/>
            <a:chExt cx="1072868" cy="170466"/>
          </a:xfrm>
        </p:grpSpPr>
        <p:sp>
          <p:nvSpPr>
            <p:cNvPr id="154" name="Google Shape;154;p15"/>
            <p:cNvSpPr/>
            <p:nvPr/>
          </p:nvSpPr>
          <p:spPr>
            <a:xfrm>
              <a:off x="0" y="0"/>
              <a:ext cx="1072868" cy="170466"/>
            </a:xfrm>
            <a:custGeom>
              <a:rect b="b" l="l" r="r" t="t"/>
              <a:pathLst>
                <a:path extrusionOk="0" h="170466" w="1072868">
                  <a:moveTo>
                    <a:pt x="26192" y="0"/>
                  </a:moveTo>
                  <a:lnTo>
                    <a:pt x="1046676" y="0"/>
                  </a:lnTo>
                  <a:cubicBezTo>
                    <a:pt x="1053623" y="0"/>
                    <a:pt x="1060285" y="2760"/>
                    <a:pt x="1065197" y="7672"/>
                  </a:cubicBezTo>
                  <a:cubicBezTo>
                    <a:pt x="1070109" y="12584"/>
                    <a:pt x="1072868" y="19246"/>
                    <a:pt x="1072868" y="26192"/>
                  </a:cubicBezTo>
                  <a:lnTo>
                    <a:pt x="1072868" y="144273"/>
                  </a:lnTo>
                  <a:cubicBezTo>
                    <a:pt x="1072868" y="151220"/>
                    <a:pt x="1070109" y="157882"/>
                    <a:pt x="1065197" y="162794"/>
                  </a:cubicBezTo>
                  <a:cubicBezTo>
                    <a:pt x="1060285" y="167706"/>
                    <a:pt x="1053623" y="170466"/>
                    <a:pt x="1046676" y="170466"/>
                  </a:cubicBezTo>
                  <a:lnTo>
                    <a:pt x="26192" y="170466"/>
                  </a:lnTo>
                  <a:cubicBezTo>
                    <a:pt x="19246" y="170466"/>
                    <a:pt x="12584" y="167706"/>
                    <a:pt x="7672" y="162794"/>
                  </a:cubicBezTo>
                  <a:cubicBezTo>
                    <a:pt x="2760" y="157882"/>
                    <a:pt x="0" y="151220"/>
                    <a:pt x="0" y="144273"/>
                  </a:cubicBezTo>
                  <a:lnTo>
                    <a:pt x="0" y="26192"/>
                  </a:lnTo>
                  <a:cubicBezTo>
                    <a:pt x="0" y="19246"/>
                    <a:pt x="2760" y="12584"/>
                    <a:pt x="7672" y="7672"/>
                  </a:cubicBezTo>
                  <a:cubicBezTo>
                    <a:pt x="12584" y="2760"/>
                    <a:pt x="19246" y="0"/>
                    <a:pt x="26192" y="0"/>
                  </a:cubicBezTo>
                  <a:close/>
                </a:path>
              </a:pathLst>
            </a:custGeom>
            <a:solidFill>
              <a:srgbClr val="F591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5"/>
            <p:cNvSpPr txBox="1"/>
            <p:nvPr/>
          </p:nvSpPr>
          <p:spPr>
            <a:xfrm>
              <a:off x="0" y="0"/>
              <a:ext cx="1072868" cy="170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Fonts</a:t>
              </a:r>
              <a:endParaRPr/>
            </a:p>
          </p:txBody>
        </p:sp>
      </p:grpSp>
      <p:grpSp>
        <p:nvGrpSpPr>
          <p:cNvPr id="156" name="Google Shape;156;p15"/>
          <p:cNvGrpSpPr/>
          <p:nvPr/>
        </p:nvGrpSpPr>
        <p:grpSpPr>
          <a:xfrm>
            <a:off x="4254383" y="2220447"/>
            <a:ext cx="2364650" cy="375714"/>
            <a:chOff x="0" y="0"/>
            <a:chExt cx="1072868" cy="170466"/>
          </a:xfrm>
        </p:grpSpPr>
        <p:sp>
          <p:nvSpPr>
            <p:cNvPr id="157" name="Google Shape;157;p15"/>
            <p:cNvSpPr/>
            <p:nvPr/>
          </p:nvSpPr>
          <p:spPr>
            <a:xfrm>
              <a:off x="0" y="0"/>
              <a:ext cx="1072868" cy="170466"/>
            </a:xfrm>
            <a:custGeom>
              <a:rect b="b" l="l" r="r" t="t"/>
              <a:pathLst>
                <a:path extrusionOk="0" h="170466" w="1072868">
                  <a:moveTo>
                    <a:pt x="26192" y="0"/>
                  </a:moveTo>
                  <a:lnTo>
                    <a:pt x="1046676" y="0"/>
                  </a:lnTo>
                  <a:cubicBezTo>
                    <a:pt x="1053623" y="0"/>
                    <a:pt x="1060285" y="2760"/>
                    <a:pt x="1065197" y="7672"/>
                  </a:cubicBezTo>
                  <a:cubicBezTo>
                    <a:pt x="1070109" y="12584"/>
                    <a:pt x="1072868" y="19246"/>
                    <a:pt x="1072868" y="26192"/>
                  </a:cubicBezTo>
                  <a:lnTo>
                    <a:pt x="1072868" y="144273"/>
                  </a:lnTo>
                  <a:cubicBezTo>
                    <a:pt x="1072868" y="151220"/>
                    <a:pt x="1070109" y="157882"/>
                    <a:pt x="1065197" y="162794"/>
                  </a:cubicBezTo>
                  <a:cubicBezTo>
                    <a:pt x="1060285" y="167706"/>
                    <a:pt x="1053623" y="170466"/>
                    <a:pt x="1046676" y="170466"/>
                  </a:cubicBezTo>
                  <a:lnTo>
                    <a:pt x="26192" y="170466"/>
                  </a:lnTo>
                  <a:cubicBezTo>
                    <a:pt x="19246" y="170466"/>
                    <a:pt x="12584" y="167706"/>
                    <a:pt x="7672" y="162794"/>
                  </a:cubicBezTo>
                  <a:cubicBezTo>
                    <a:pt x="2760" y="157882"/>
                    <a:pt x="0" y="151220"/>
                    <a:pt x="0" y="144273"/>
                  </a:cubicBezTo>
                  <a:lnTo>
                    <a:pt x="0" y="26192"/>
                  </a:lnTo>
                  <a:cubicBezTo>
                    <a:pt x="0" y="19246"/>
                    <a:pt x="2760" y="12584"/>
                    <a:pt x="7672" y="7672"/>
                  </a:cubicBezTo>
                  <a:cubicBezTo>
                    <a:pt x="12584" y="2760"/>
                    <a:pt x="19246" y="0"/>
                    <a:pt x="26192" y="0"/>
                  </a:cubicBezTo>
                  <a:close/>
                </a:path>
              </a:pathLst>
            </a:custGeom>
            <a:solidFill>
              <a:srgbClr val="F591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5"/>
            <p:cNvSpPr txBox="1"/>
            <p:nvPr/>
          </p:nvSpPr>
          <p:spPr>
            <a:xfrm>
              <a:off x="0" y="0"/>
              <a:ext cx="1072868" cy="170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Colors</a:t>
              </a:r>
              <a:endParaRPr/>
            </a:p>
          </p:txBody>
        </p:sp>
      </p:grpSp>
      <p:grpSp>
        <p:nvGrpSpPr>
          <p:cNvPr id="159" name="Google Shape;159;p15"/>
          <p:cNvGrpSpPr/>
          <p:nvPr/>
        </p:nvGrpSpPr>
        <p:grpSpPr>
          <a:xfrm>
            <a:off x="4350472" y="2996266"/>
            <a:ext cx="632010" cy="632010"/>
            <a:chOff x="0" y="0"/>
            <a:chExt cx="812800" cy="812800"/>
          </a:xfrm>
        </p:grpSpPr>
        <p:sp>
          <p:nvSpPr>
            <p:cNvPr id="160" name="Google Shape;160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E3E7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15"/>
          <p:cNvSpPr txBox="1"/>
          <p:nvPr/>
        </p:nvSpPr>
        <p:spPr>
          <a:xfrm>
            <a:off x="770810" y="3141025"/>
            <a:ext cx="2658613" cy="358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presentation template</a:t>
            </a:r>
            <a:endParaRPr/>
          </a:p>
          <a:p>
            <a:pPr indent="0" lvl="0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uses the following free fonts:</a:t>
            </a:r>
            <a:endParaRPr/>
          </a:p>
        </p:txBody>
      </p:sp>
      <p:sp>
        <p:nvSpPr>
          <p:cNvPr id="163" name="Google Shape;163;p15"/>
          <p:cNvSpPr txBox="1"/>
          <p:nvPr/>
        </p:nvSpPr>
        <p:spPr>
          <a:xfrm>
            <a:off x="734605" y="5358562"/>
            <a:ext cx="2777375" cy="1778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can find these fonts online too.</a:t>
            </a:r>
            <a:endParaRPr/>
          </a:p>
        </p:txBody>
      </p:sp>
      <p:sp>
        <p:nvSpPr>
          <p:cNvPr id="164" name="Google Shape;164;p15"/>
          <p:cNvSpPr txBox="1"/>
          <p:nvPr/>
        </p:nvSpPr>
        <p:spPr>
          <a:xfrm>
            <a:off x="4350472" y="3749599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#FFE3E7</a:t>
            </a:r>
            <a:endParaRPr/>
          </a:p>
        </p:txBody>
      </p:sp>
      <p:sp>
        <p:nvSpPr>
          <p:cNvPr id="165" name="Google Shape;165;p15"/>
          <p:cNvSpPr txBox="1"/>
          <p:nvPr/>
        </p:nvSpPr>
        <p:spPr>
          <a:xfrm>
            <a:off x="545024" y="1447097"/>
            <a:ext cx="6469951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99" u="none" cap="none" strike="noStrike">
                <a:solidFill>
                  <a:srgbClr val="FF7575"/>
                </a:solidFill>
                <a:latin typeface="Arial"/>
                <a:ea typeface="Arial"/>
                <a:cs typeface="Arial"/>
                <a:sym typeface="Arial"/>
              </a:rPr>
              <a:t> Use these in your template, then delete or hide this page afterward.</a:t>
            </a:r>
            <a:endParaRPr/>
          </a:p>
        </p:txBody>
      </p:sp>
      <p:sp>
        <p:nvSpPr>
          <p:cNvPr id="166" name="Google Shape;166;p15"/>
          <p:cNvSpPr txBox="1"/>
          <p:nvPr/>
        </p:nvSpPr>
        <p:spPr>
          <a:xfrm>
            <a:off x="312125" y="628875"/>
            <a:ext cx="6935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7575"/>
                </a:solidFill>
                <a:latin typeface="Arial"/>
                <a:ea typeface="Arial"/>
                <a:cs typeface="Arial"/>
                <a:sym typeface="Arial"/>
              </a:rPr>
              <a:t>Resource Page</a:t>
            </a:r>
            <a:endParaRPr/>
          </a:p>
        </p:txBody>
      </p:sp>
      <p:sp>
        <p:nvSpPr>
          <p:cNvPr id="167" name="Google Shape;167;p15"/>
          <p:cNvSpPr txBox="1"/>
          <p:nvPr/>
        </p:nvSpPr>
        <p:spPr>
          <a:xfrm>
            <a:off x="945927" y="4073483"/>
            <a:ext cx="2360297" cy="2790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2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Fredoka</a:t>
            </a:r>
            <a:endParaRPr/>
          </a:p>
        </p:txBody>
      </p:sp>
      <p:sp>
        <p:nvSpPr>
          <p:cNvPr id="168" name="Google Shape;168;p15"/>
          <p:cNvSpPr txBox="1"/>
          <p:nvPr/>
        </p:nvSpPr>
        <p:spPr>
          <a:xfrm>
            <a:off x="822729" y="4811907"/>
            <a:ext cx="2606694" cy="214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7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DM Sans</a:t>
            </a:r>
            <a:endParaRPr/>
          </a:p>
        </p:txBody>
      </p:sp>
      <p:sp>
        <p:nvSpPr>
          <p:cNvPr id="169" name="Google Shape;169;p15"/>
          <p:cNvSpPr txBox="1"/>
          <p:nvPr/>
        </p:nvSpPr>
        <p:spPr>
          <a:xfrm>
            <a:off x="1418459" y="3850791"/>
            <a:ext cx="1415234" cy="1566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9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TITLES:</a:t>
            </a:r>
            <a:endParaRPr/>
          </a:p>
        </p:txBody>
      </p:sp>
      <p:sp>
        <p:nvSpPr>
          <p:cNvPr id="170" name="Google Shape;170;p15"/>
          <p:cNvSpPr txBox="1"/>
          <p:nvPr/>
        </p:nvSpPr>
        <p:spPr>
          <a:xfrm>
            <a:off x="1418459" y="4600483"/>
            <a:ext cx="1415234" cy="1566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9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BODY TEXT:</a:t>
            </a:r>
            <a:endParaRPr/>
          </a:p>
        </p:txBody>
      </p:sp>
      <p:grpSp>
        <p:nvGrpSpPr>
          <p:cNvPr id="171" name="Google Shape;171;p15"/>
          <p:cNvGrpSpPr/>
          <p:nvPr/>
        </p:nvGrpSpPr>
        <p:grpSpPr>
          <a:xfrm>
            <a:off x="5120703" y="2996266"/>
            <a:ext cx="632010" cy="632010"/>
            <a:chOff x="0" y="0"/>
            <a:chExt cx="812800" cy="812800"/>
          </a:xfrm>
        </p:grpSpPr>
        <p:sp>
          <p:nvSpPr>
            <p:cNvPr id="172" name="Google Shape;172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5918B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p15"/>
          <p:cNvSpPr txBox="1"/>
          <p:nvPr/>
        </p:nvSpPr>
        <p:spPr>
          <a:xfrm>
            <a:off x="5120703" y="3749599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#F5918B</a:t>
            </a:r>
            <a:endParaRPr/>
          </a:p>
        </p:txBody>
      </p:sp>
      <p:grpSp>
        <p:nvGrpSpPr>
          <p:cNvPr id="175" name="Google Shape;175;p15"/>
          <p:cNvGrpSpPr/>
          <p:nvPr/>
        </p:nvGrpSpPr>
        <p:grpSpPr>
          <a:xfrm>
            <a:off x="5895588" y="2996266"/>
            <a:ext cx="632010" cy="632010"/>
            <a:chOff x="0" y="0"/>
            <a:chExt cx="812800" cy="812800"/>
          </a:xfrm>
        </p:grpSpPr>
        <p:sp>
          <p:nvSpPr>
            <p:cNvPr id="176" name="Google Shape;176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14C48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15"/>
          <p:cNvSpPr txBox="1"/>
          <p:nvPr/>
        </p:nvSpPr>
        <p:spPr>
          <a:xfrm>
            <a:off x="5895588" y="3749599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#D14C48</a:t>
            </a:r>
            <a:endParaRPr/>
          </a:p>
        </p:txBody>
      </p:sp>
      <p:grpSp>
        <p:nvGrpSpPr>
          <p:cNvPr id="179" name="Google Shape;179;p15"/>
          <p:cNvGrpSpPr/>
          <p:nvPr/>
        </p:nvGrpSpPr>
        <p:grpSpPr>
          <a:xfrm>
            <a:off x="4350472" y="4044908"/>
            <a:ext cx="632010" cy="632010"/>
            <a:chOff x="0" y="0"/>
            <a:chExt cx="812800" cy="812800"/>
          </a:xfrm>
        </p:grpSpPr>
        <p:sp>
          <p:nvSpPr>
            <p:cNvPr id="180" name="Google Shape;180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33E39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" name="Google Shape;182;p15"/>
          <p:cNvSpPr txBox="1"/>
          <p:nvPr/>
        </p:nvSpPr>
        <p:spPr>
          <a:xfrm>
            <a:off x="4350472" y="4798240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#733E39</a:t>
            </a:r>
            <a:endParaRPr/>
          </a:p>
        </p:txBody>
      </p:sp>
      <p:grpSp>
        <p:nvGrpSpPr>
          <p:cNvPr id="183" name="Google Shape;183;p15"/>
          <p:cNvGrpSpPr/>
          <p:nvPr/>
        </p:nvGrpSpPr>
        <p:grpSpPr>
          <a:xfrm>
            <a:off x="5120703" y="4044908"/>
            <a:ext cx="632010" cy="632010"/>
            <a:chOff x="0" y="0"/>
            <a:chExt cx="812800" cy="812800"/>
          </a:xfrm>
        </p:grpSpPr>
        <p:sp>
          <p:nvSpPr>
            <p:cNvPr id="184" name="Google Shape;184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085FD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p15"/>
          <p:cNvSpPr txBox="1"/>
          <p:nvPr/>
        </p:nvSpPr>
        <p:spPr>
          <a:xfrm>
            <a:off x="5120703" y="4798240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#A085FD</a:t>
            </a:r>
            <a:endParaRPr/>
          </a:p>
        </p:txBody>
      </p:sp>
      <p:grpSp>
        <p:nvGrpSpPr>
          <p:cNvPr id="187" name="Google Shape;187;p15"/>
          <p:cNvGrpSpPr/>
          <p:nvPr/>
        </p:nvGrpSpPr>
        <p:grpSpPr>
          <a:xfrm>
            <a:off x="5895588" y="4027190"/>
            <a:ext cx="632010" cy="632010"/>
            <a:chOff x="0" y="0"/>
            <a:chExt cx="812800" cy="812800"/>
          </a:xfrm>
        </p:grpSpPr>
        <p:sp>
          <p:nvSpPr>
            <p:cNvPr id="188" name="Google Shape;188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ABEA6"/>
            </a:solidFill>
            <a:ln cap="sq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775" lIns="22775" spcFirstLastPara="1" rIns="22775" wrap="square" tIns="22775">
              <a:noAutofit/>
            </a:bodyPr>
            <a:lstStyle/>
            <a:p>
              <a:pPr indent="0" lvl="0" marL="0" marR="0" rtl="0" algn="ctr">
                <a:lnSpc>
                  <a:spcPct val="6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15"/>
          <p:cNvSpPr txBox="1"/>
          <p:nvPr/>
        </p:nvSpPr>
        <p:spPr>
          <a:xfrm>
            <a:off x="5895588" y="4780522"/>
            <a:ext cx="632010" cy="129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#4ABEA6</a:t>
            </a:r>
            <a:endParaRPr/>
          </a:p>
        </p:txBody>
      </p:sp>
      <p:sp>
        <p:nvSpPr>
          <p:cNvPr id="191" name="Google Shape;191;p15"/>
          <p:cNvSpPr/>
          <p:nvPr/>
        </p:nvSpPr>
        <p:spPr>
          <a:xfrm>
            <a:off x="1772017" y="8592689"/>
            <a:ext cx="1901063" cy="1230506"/>
          </a:xfrm>
          <a:custGeom>
            <a:rect b="b" l="l" r="r" t="t"/>
            <a:pathLst>
              <a:path extrusionOk="0" h="1230506" w="1901063">
                <a:moveTo>
                  <a:pt x="0" y="0"/>
                </a:moveTo>
                <a:lnTo>
                  <a:pt x="1901063" y="0"/>
                </a:lnTo>
                <a:lnTo>
                  <a:pt x="1901063" y="1230507"/>
                </a:lnTo>
                <a:lnTo>
                  <a:pt x="0" y="1230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15"/>
          <p:cNvSpPr/>
          <p:nvPr/>
        </p:nvSpPr>
        <p:spPr>
          <a:xfrm>
            <a:off x="1994305" y="7520913"/>
            <a:ext cx="1678775" cy="574980"/>
          </a:xfrm>
          <a:custGeom>
            <a:rect b="b" l="l" r="r" t="t"/>
            <a:pathLst>
              <a:path extrusionOk="0" h="574980" w="1678775">
                <a:moveTo>
                  <a:pt x="0" y="0"/>
                </a:moveTo>
                <a:lnTo>
                  <a:pt x="1678775" y="0"/>
                </a:lnTo>
                <a:lnTo>
                  <a:pt x="1678775" y="574981"/>
                </a:lnTo>
                <a:lnTo>
                  <a:pt x="0" y="5749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15"/>
          <p:cNvSpPr/>
          <p:nvPr/>
        </p:nvSpPr>
        <p:spPr>
          <a:xfrm>
            <a:off x="4068108" y="8524519"/>
            <a:ext cx="1684604" cy="1298677"/>
          </a:xfrm>
          <a:custGeom>
            <a:rect b="b" l="l" r="r" t="t"/>
            <a:pathLst>
              <a:path extrusionOk="0" h="1298677" w="1684604">
                <a:moveTo>
                  <a:pt x="0" y="0"/>
                </a:moveTo>
                <a:lnTo>
                  <a:pt x="1684605" y="0"/>
                </a:lnTo>
                <a:lnTo>
                  <a:pt x="1684605" y="1298677"/>
                </a:lnTo>
                <a:lnTo>
                  <a:pt x="0" y="12986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15"/>
          <p:cNvSpPr/>
          <p:nvPr/>
        </p:nvSpPr>
        <p:spPr>
          <a:xfrm rot="-1118296">
            <a:off x="4180234" y="7334636"/>
            <a:ext cx="1735147" cy="968528"/>
          </a:xfrm>
          <a:custGeom>
            <a:rect b="b" l="l" r="r" t="t"/>
            <a:pathLst>
              <a:path extrusionOk="0" h="968528" w="1735147">
                <a:moveTo>
                  <a:pt x="0" y="0"/>
                </a:moveTo>
                <a:lnTo>
                  <a:pt x="1735147" y="0"/>
                </a:lnTo>
                <a:lnTo>
                  <a:pt x="1735147" y="968528"/>
                </a:lnTo>
                <a:lnTo>
                  <a:pt x="0" y="9685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52999"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3E7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"/>
          <p:cNvSpPr txBox="1"/>
          <p:nvPr/>
        </p:nvSpPr>
        <p:spPr>
          <a:xfrm>
            <a:off x="1426400" y="2841937"/>
            <a:ext cx="47072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33E39"/>
                </a:solidFill>
                <a:latin typeface="Arial"/>
                <a:ea typeface="Arial"/>
                <a:cs typeface="Arial"/>
                <a:sym typeface="Arial"/>
              </a:rPr>
              <a:t>This template is free for everyone to use, </a:t>
            </a:r>
            <a:endParaRPr/>
          </a:p>
          <a:p>
            <a:pPr indent="0" lvl="1" marL="0" marR="0" rtl="0" algn="ctr">
              <a:lnSpc>
                <a:spcPct val="12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33E39"/>
                </a:solidFill>
                <a:latin typeface="Arial"/>
                <a:ea typeface="Arial"/>
                <a:cs typeface="Arial"/>
                <a:sym typeface="Arial"/>
              </a:rPr>
              <a:t>thanks to the following:</a:t>
            </a:r>
            <a:endParaRPr/>
          </a:p>
        </p:txBody>
      </p:sp>
      <p:sp>
        <p:nvSpPr>
          <p:cNvPr id="200" name="Google Shape;200;p16"/>
          <p:cNvSpPr txBox="1"/>
          <p:nvPr/>
        </p:nvSpPr>
        <p:spPr>
          <a:xfrm>
            <a:off x="657244" y="5279750"/>
            <a:ext cx="62455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33E39"/>
                </a:solidFill>
                <a:latin typeface="Arial"/>
                <a:ea typeface="Arial"/>
                <a:cs typeface="Arial"/>
                <a:sym typeface="Arial"/>
              </a:rPr>
              <a:t>for this template</a:t>
            </a:r>
            <a:endParaRPr/>
          </a:p>
        </p:txBody>
      </p:sp>
      <p:sp>
        <p:nvSpPr>
          <p:cNvPr id="201" name="Google Shape;201;p16"/>
          <p:cNvSpPr txBox="1"/>
          <p:nvPr/>
        </p:nvSpPr>
        <p:spPr>
          <a:xfrm>
            <a:off x="756000" y="7102237"/>
            <a:ext cx="6048000" cy="2095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33E39"/>
                </a:solidFill>
                <a:latin typeface="Arial"/>
                <a:ea typeface="Arial"/>
                <a:cs typeface="Arial"/>
                <a:sym typeface="Arial"/>
              </a:rPr>
              <a:t>for the photos, graphics, and elements</a:t>
            </a:r>
            <a:endParaRPr/>
          </a:p>
        </p:txBody>
      </p:sp>
      <p:sp>
        <p:nvSpPr>
          <p:cNvPr id="202" name="Google Shape;202;p16"/>
          <p:cNvSpPr txBox="1"/>
          <p:nvPr/>
        </p:nvSpPr>
        <p:spPr>
          <a:xfrm>
            <a:off x="1938086" y="8276389"/>
            <a:ext cx="3683827" cy="496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9" u="none" cap="none" strike="noStrike">
                <a:solidFill>
                  <a:srgbClr val="733E39"/>
                </a:solidFill>
                <a:latin typeface="Arial"/>
                <a:ea typeface="Arial"/>
                <a:cs typeface="Arial"/>
                <a:sym typeface="Arial"/>
              </a:rPr>
              <a:t>Happy designing!</a:t>
            </a:r>
            <a:endParaRPr/>
          </a:p>
        </p:txBody>
      </p:sp>
      <p:sp>
        <p:nvSpPr>
          <p:cNvPr id="203" name="Google Shape;203;p16"/>
          <p:cNvSpPr txBox="1"/>
          <p:nvPr/>
        </p:nvSpPr>
        <p:spPr>
          <a:xfrm>
            <a:off x="1715275" y="2014200"/>
            <a:ext cx="4129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733E39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endParaRPr/>
          </a:p>
        </p:txBody>
      </p:sp>
      <p:sp>
        <p:nvSpPr>
          <p:cNvPr id="204" name="Google Shape;204;p16"/>
          <p:cNvSpPr txBox="1"/>
          <p:nvPr/>
        </p:nvSpPr>
        <p:spPr>
          <a:xfrm>
            <a:off x="860453" y="6530102"/>
            <a:ext cx="5839094" cy="448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99" u="none" cap="none" strike="noStrike">
                <a:solidFill>
                  <a:srgbClr val="733E39"/>
                </a:solidFill>
                <a:latin typeface="Arial"/>
                <a:ea typeface="Arial"/>
                <a:cs typeface="Arial"/>
                <a:sym typeface="Arial"/>
              </a:rPr>
              <a:t>Pexels, Pixabay, Sketchify</a:t>
            </a:r>
            <a:endParaRPr/>
          </a:p>
        </p:txBody>
      </p:sp>
      <p:pic>
        <p:nvPicPr>
          <p:cNvPr id="205" name="Google Shape;2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6175" y="4175300"/>
            <a:ext cx="3504151" cy="9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