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2743200" cx="4572000"/>
  <p:notesSz cx="6858000" cy="9144000"/>
  <p:embeddedFontLst>
    <p:embeddedFont>
      <p:font typeface="Lora"/>
      <p:regular r:id="rId7"/>
      <p:bold r:id="rId8"/>
      <p:italic r:id="rId9"/>
      <p:boldItalic r:id="rId10"/>
    </p:embeddedFont>
    <p:embeddedFont>
      <p:font typeface="Fuggles"/>
      <p:regular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183">
          <p15:clr>
            <a:srgbClr val="747775"/>
          </p15:clr>
        </p15:guide>
        <p15:guide id="2" pos="272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83"/>
        <p:guide pos="272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Fuggles-regular.fntdata"/><Relationship Id="rId10" Type="http://schemas.openxmlformats.org/officeDocument/2006/relationships/font" Target="fonts/Lora-boldItalic.fntdata"/><Relationship Id="rId9" Type="http://schemas.openxmlformats.org/officeDocument/2006/relationships/font" Target="fonts/Lora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ora-regular.fntdata"/><Relationship Id="rId8" Type="http://schemas.openxmlformats.org/officeDocument/2006/relationships/font" Target="fonts/Lora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571802" y="685800"/>
            <a:ext cx="5715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571802" y="685800"/>
            <a:ext cx="5715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55854" y="397107"/>
            <a:ext cx="4260300" cy="1094700"/>
          </a:xfrm>
          <a:prstGeom prst="rect">
            <a:avLst/>
          </a:prstGeom>
        </p:spPr>
        <p:txBody>
          <a:bodyPr anchorCtr="0" anchor="b" bIns="46725" lIns="46725" spcFirstLastPara="1" rIns="46725" wrap="square" tIns="46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55850" y="1511533"/>
            <a:ext cx="4260300" cy="422700"/>
          </a:xfrm>
          <a:prstGeom prst="rect">
            <a:avLst/>
          </a:prstGeom>
        </p:spPr>
        <p:txBody>
          <a:bodyPr anchorCtr="0" anchor="t" bIns="46725" lIns="46725" spcFirstLastPara="1" rIns="46725" wrap="square" tIns="467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4236229" y="2487049"/>
            <a:ext cx="274200" cy="210000"/>
          </a:xfrm>
          <a:prstGeom prst="rect">
            <a:avLst/>
          </a:prstGeom>
        </p:spPr>
        <p:txBody>
          <a:bodyPr anchorCtr="0" anchor="ctr" bIns="46725" lIns="46725" spcFirstLastPara="1" rIns="46725" wrap="square" tIns="46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55850" y="1147120"/>
            <a:ext cx="4260300" cy="449100"/>
          </a:xfrm>
          <a:prstGeom prst="rect">
            <a:avLst/>
          </a:prstGeom>
        </p:spPr>
        <p:txBody>
          <a:bodyPr anchorCtr="0" anchor="ctr" bIns="46725" lIns="46725" spcFirstLastPara="1" rIns="46725" wrap="square" tIns="46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4236229" y="2487049"/>
            <a:ext cx="274200" cy="210000"/>
          </a:xfrm>
          <a:prstGeom prst="rect">
            <a:avLst/>
          </a:prstGeom>
        </p:spPr>
        <p:txBody>
          <a:bodyPr anchorCtr="0" anchor="ctr" bIns="46725" lIns="46725" spcFirstLastPara="1" rIns="46725" wrap="square" tIns="46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55850" y="237347"/>
            <a:ext cx="4260300" cy="305400"/>
          </a:xfrm>
          <a:prstGeom prst="rect">
            <a:avLst/>
          </a:prstGeom>
        </p:spPr>
        <p:txBody>
          <a:bodyPr anchorCtr="0" anchor="t" bIns="46725" lIns="46725" spcFirstLastPara="1" rIns="46725" wrap="square" tIns="46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55850" y="614653"/>
            <a:ext cx="4260300" cy="1822200"/>
          </a:xfrm>
          <a:prstGeom prst="rect">
            <a:avLst/>
          </a:prstGeom>
        </p:spPr>
        <p:txBody>
          <a:bodyPr anchorCtr="0" anchor="t" bIns="46725" lIns="46725" spcFirstLastPara="1" rIns="46725" wrap="square" tIns="46725">
            <a:norm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SzPts val="700"/>
              <a:buChar char="●"/>
              <a:defRPr/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SzPts val="700"/>
              <a:buChar char="●"/>
              <a:defRPr/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4236229" y="2487049"/>
            <a:ext cx="274200" cy="210000"/>
          </a:xfrm>
          <a:prstGeom prst="rect">
            <a:avLst/>
          </a:prstGeom>
        </p:spPr>
        <p:txBody>
          <a:bodyPr anchorCtr="0" anchor="ctr" bIns="46725" lIns="46725" spcFirstLastPara="1" rIns="46725" wrap="square" tIns="46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55850" y="237347"/>
            <a:ext cx="4260300" cy="305400"/>
          </a:xfrm>
          <a:prstGeom prst="rect">
            <a:avLst/>
          </a:prstGeom>
        </p:spPr>
        <p:txBody>
          <a:bodyPr anchorCtr="0" anchor="t" bIns="46725" lIns="46725" spcFirstLastPara="1" rIns="46725" wrap="square" tIns="46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55850" y="614653"/>
            <a:ext cx="1999800" cy="1822200"/>
          </a:xfrm>
          <a:prstGeom prst="rect">
            <a:avLst/>
          </a:prstGeom>
        </p:spPr>
        <p:txBody>
          <a:bodyPr anchorCtr="0" anchor="t" bIns="46725" lIns="46725" spcFirstLastPara="1" rIns="46725" wrap="square" tIns="46725">
            <a:norm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SzPts val="600"/>
              <a:buChar char="○"/>
              <a:defRPr sz="600"/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SzPts val="600"/>
              <a:buChar char="■"/>
              <a:defRPr sz="600"/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SzPts val="600"/>
              <a:buChar char="●"/>
              <a:defRPr sz="600"/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SzPts val="600"/>
              <a:buChar char="○"/>
              <a:defRPr sz="600"/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SzPts val="600"/>
              <a:buChar char="■"/>
              <a:defRPr sz="600"/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SzPts val="600"/>
              <a:buChar char="●"/>
              <a:defRPr sz="600"/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SzPts val="600"/>
              <a:buChar char="○"/>
              <a:defRPr sz="600"/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SzPts val="600"/>
              <a:buChar char="■"/>
              <a:defRPr sz="6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2416200" y="614653"/>
            <a:ext cx="1999800" cy="1822200"/>
          </a:xfrm>
          <a:prstGeom prst="rect">
            <a:avLst/>
          </a:prstGeom>
        </p:spPr>
        <p:txBody>
          <a:bodyPr anchorCtr="0" anchor="t" bIns="46725" lIns="46725" spcFirstLastPara="1" rIns="46725" wrap="square" tIns="46725">
            <a:norm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SzPts val="600"/>
              <a:buChar char="○"/>
              <a:defRPr sz="600"/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SzPts val="600"/>
              <a:buChar char="■"/>
              <a:defRPr sz="600"/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SzPts val="600"/>
              <a:buChar char="●"/>
              <a:defRPr sz="600"/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SzPts val="600"/>
              <a:buChar char="○"/>
              <a:defRPr sz="600"/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SzPts val="600"/>
              <a:buChar char="■"/>
              <a:defRPr sz="600"/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SzPts val="600"/>
              <a:buChar char="●"/>
              <a:defRPr sz="600"/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SzPts val="600"/>
              <a:buChar char="○"/>
              <a:defRPr sz="600"/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SzPts val="600"/>
              <a:buChar char="■"/>
              <a:defRPr sz="6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4236229" y="2487049"/>
            <a:ext cx="274200" cy="210000"/>
          </a:xfrm>
          <a:prstGeom prst="rect">
            <a:avLst/>
          </a:prstGeom>
        </p:spPr>
        <p:txBody>
          <a:bodyPr anchorCtr="0" anchor="ctr" bIns="46725" lIns="46725" spcFirstLastPara="1" rIns="46725" wrap="square" tIns="46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55850" y="237347"/>
            <a:ext cx="4260300" cy="305400"/>
          </a:xfrm>
          <a:prstGeom prst="rect">
            <a:avLst/>
          </a:prstGeom>
        </p:spPr>
        <p:txBody>
          <a:bodyPr anchorCtr="0" anchor="t" bIns="46725" lIns="46725" spcFirstLastPara="1" rIns="46725" wrap="square" tIns="46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4236229" y="2487049"/>
            <a:ext cx="274200" cy="210000"/>
          </a:xfrm>
          <a:prstGeom prst="rect">
            <a:avLst/>
          </a:prstGeom>
        </p:spPr>
        <p:txBody>
          <a:bodyPr anchorCtr="0" anchor="ctr" bIns="46725" lIns="46725" spcFirstLastPara="1" rIns="46725" wrap="square" tIns="46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55850" y="296320"/>
            <a:ext cx="1404000" cy="402900"/>
          </a:xfrm>
          <a:prstGeom prst="rect">
            <a:avLst/>
          </a:prstGeom>
        </p:spPr>
        <p:txBody>
          <a:bodyPr anchorCtr="0" anchor="b" bIns="46725" lIns="46725" spcFirstLastPara="1" rIns="46725" wrap="square" tIns="46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55850" y="741120"/>
            <a:ext cx="1404000" cy="1695600"/>
          </a:xfrm>
          <a:prstGeom prst="rect">
            <a:avLst/>
          </a:prstGeom>
        </p:spPr>
        <p:txBody>
          <a:bodyPr anchorCtr="0" anchor="t" bIns="46725" lIns="46725" spcFirstLastPara="1" rIns="46725" wrap="square" tIns="467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 sz="600"/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SzPts val="600"/>
              <a:buChar char="○"/>
              <a:defRPr sz="600"/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SzPts val="600"/>
              <a:buChar char="■"/>
              <a:defRPr sz="600"/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SzPts val="600"/>
              <a:buChar char="●"/>
              <a:defRPr sz="600"/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SzPts val="600"/>
              <a:buChar char="○"/>
              <a:defRPr sz="600"/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SzPts val="600"/>
              <a:buChar char="■"/>
              <a:defRPr sz="600"/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SzPts val="600"/>
              <a:buChar char="●"/>
              <a:defRPr sz="600"/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SzPts val="600"/>
              <a:buChar char="○"/>
              <a:defRPr sz="600"/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SzPts val="600"/>
              <a:buChar char="■"/>
              <a:defRPr sz="6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4236229" y="2487049"/>
            <a:ext cx="274200" cy="210000"/>
          </a:xfrm>
          <a:prstGeom prst="rect">
            <a:avLst/>
          </a:prstGeom>
        </p:spPr>
        <p:txBody>
          <a:bodyPr anchorCtr="0" anchor="ctr" bIns="46725" lIns="46725" spcFirstLastPara="1" rIns="46725" wrap="square" tIns="46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245125" y="240080"/>
            <a:ext cx="3183900" cy="2181900"/>
          </a:xfrm>
          <a:prstGeom prst="rect">
            <a:avLst/>
          </a:prstGeom>
        </p:spPr>
        <p:txBody>
          <a:bodyPr anchorCtr="0" anchor="ctr" bIns="46725" lIns="46725" spcFirstLastPara="1" rIns="46725" wrap="square" tIns="46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4236229" y="2487049"/>
            <a:ext cx="274200" cy="210000"/>
          </a:xfrm>
          <a:prstGeom prst="rect">
            <a:avLst/>
          </a:prstGeom>
        </p:spPr>
        <p:txBody>
          <a:bodyPr anchorCtr="0" anchor="ctr" bIns="46725" lIns="46725" spcFirstLastPara="1" rIns="46725" wrap="square" tIns="46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2286000" y="-67"/>
            <a:ext cx="2286000" cy="2743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6725" lIns="46725" spcFirstLastPara="1" rIns="46725" wrap="square" tIns="46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32750" y="657693"/>
            <a:ext cx="2022600" cy="790500"/>
          </a:xfrm>
          <a:prstGeom prst="rect">
            <a:avLst/>
          </a:prstGeom>
        </p:spPr>
        <p:txBody>
          <a:bodyPr anchorCtr="0" anchor="b" bIns="46725" lIns="46725" spcFirstLastPara="1" rIns="46725" wrap="square" tIns="46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32750" y="1494973"/>
            <a:ext cx="2022600" cy="658800"/>
          </a:xfrm>
          <a:prstGeom prst="rect">
            <a:avLst/>
          </a:prstGeom>
        </p:spPr>
        <p:txBody>
          <a:bodyPr anchorCtr="0" anchor="t" bIns="46725" lIns="46725" spcFirstLastPara="1" rIns="46725" wrap="square" tIns="467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2469750" y="386173"/>
            <a:ext cx="1918500" cy="1970700"/>
          </a:xfrm>
          <a:prstGeom prst="rect">
            <a:avLst/>
          </a:prstGeom>
        </p:spPr>
        <p:txBody>
          <a:bodyPr anchorCtr="0" anchor="ctr" bIns="46725" lIns="46725" spcFirstLastPara="1" rIns="46725" wrap="square" tIns="46725">
            <a:norm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SzPts val="700"/>
              <a:buChar char="●"/>
              <a:defRPr/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SzPts val="700"/>
              <a:buChar char="●"/>
              <a:defRPr/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4236229" y="2487049"/>
            <a:ext cx="274200" cy="210000"/>
          </a:xfrm>
          <a:prstGeom prst="rect">
            <a:avLst/>
          </a:prstGeom>
        </p:spPr>
        <p:txBody>
          <a:bodyPr anchorCtr="0" anchor="ctr" bIns="46725" lIns="46725" spcFirstLastPara="1" rIns="46725" wrap="square" tIns="46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55850" y="2256307"/>
            <a:ext cx="2999400" cy="322800"/>
          </a:xfrm>
          <a:prstGeom prst="rect">
            <a:avLst/>
          </a:prstGeom>
        </p:spPr>
        <p:txBody>
          <a:bodyPr anchorCtr="0" anchor="ctr" bIns="46725" lIns="46725" spcFirstLastPara="1" rIns="46725" wrap="square" tIns="467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4236229" y="2487049"/>
            <a:ext cx="274200" cy="210000"/>
          </a:xfrm>
          <a:prstGeom prst="rect">
            <a:avLst/>
          </a:prstGeom>
        </p:spPr>
        <p:txBody>
          <a:bodyPr anchorCtr="0" anchor="ctr" bIns="46725" lIns="46725" spcFirstLastPara="1" rIns="46725" wrap="square" tIns="46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55850" y="589933"/>
            <a:ext cx="4260300" cy="1047300"/>
          </a:xfrm>
          <a:prstGeom prst="rect">
            <a:avLst/>
          </a:prstGeom>
        </p:spPr>
        <p:txBody>
          <a:bodyPr anchorCtr="0" anchor="b" bIns="46725" lIns="46725" spcFirstLastPara="1" rIns="46725" wrap="square" tIns="46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55850" y="1681187"/>
            <a:ext cx="4260300" cy="693900"/>
          </a:xfrm>
          <a:prstGeom prst="rect">
            <a:avLst/>
          </a:prstGeom>
        </p:spPr>
        <p:txBody>
          <a:bodyPr anchorCtr="0" anchor="t" bIns="46725" lIns="46725" spcFirstLastPara="1" rIns="46725" wrap="square" tIns="46725">
            <a:norm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73050" lvl="1" marL="914400" algn="ctr"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2pPr>
            <a:lvl3pPr indent="-273050" lvl="2" marL="1371600" algn="ctr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3pPr>
            <a:lvl4pPr indent="-273050" lvl="3" marL="1828800" algn="ctr">
              <a:spcBef>
                <a:spcPts val="0"/>
              </a:spcBef>
              <a:spcAft>
                <a:spcPts val="0"/>
              </a:spcAft>
              <a:buSzPts val="700"/>
              <a:buChar char="●"/>
              <a:defRPr/>
            </a:lvl4pPr>
            <a:lvl5pPr indent="-273050" lvl="4" marL="2286000" algn="ctr"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5pPr>
            <a:lvl6pPr indent="-273050" lvl="5" marL="2743200" algn="ctr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6pPr>
            <a:lvl7pPr indent="-273050" lvl="6" marL="3200400" algn="ctr">
              <a:spcBef>
                <a:spcPts val="0"/>
              </a:spcBef>
              <a:spcAft>
                <a:spcPts val="0"/>
              </a:spcAft>
              <a:buSzPts val="700"/>
              <a:buChar char="●"/>
              <a:defRPr/>
            </a:lvl7pPr>
            <a:lvl8pPr indent="-273050" lvl="7" marL="3657600" algn="ctr"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8pPr>
            <a:lvl9pPr indent="-273050" lvl="8" marL="4114800" algn="ctr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4236229" y="2487049"/>
            <a:ext cx="274200" cy="210000"/>
          </a:xfrm>
          <a:prstGeom prst="rect">
            <a:avLst/>
          </a:prstGeom>
        </p:spPr>
        <p:txBody>
          <a:bodyPr anchorCtr="0" anchor="ctr" bIns="46725" lIns="46725" spcFirstLastPara="1" rIns="46725" wrap="square" tIns="46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4236229" y="2487049"/>
            <a:ext cx="274200" cy="210000"/>
          </a:xfrm>
          <a:prstGeom prst="rect">
            <a:avLst/>
          </a:prstGeom>
        </p:spPr>
        <p:txBody>
          <a:bodyPr anchorCtr="0" anchor="ctr" bIns="46725" lIns="46725" spcFirstLastPara="1" rIns="46725" wrap="square" tIns="46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55850" y="237347"/>
            <a:ext cx="4260300" cy="3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46725" spcFirstLastPara="1" rIns="46725" wrap="square" tIns="46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55850" y="614653"/>
            <a:ext cx="4260300" cy="18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46725" spcFirstLastPara="1" rIns="46725" wrap="square" tIns="46725">
            <a:norm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Char char="●"/>
              <a:defRPr sz="900">
                <a:solidFill>
                  <a:schemeClr val="dk2"/>
                </a:solidFill>
              </a:defRPr>
            </a:lvl1pPr>
            <a:lvl2pPr indent="-2730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Char char="○"/>
              <a:defRPr sz="700">
                <a:solidFill>
                  <a:schemeClr val="dk2"/>
                </a:solidFill>
              </a:defRPr>
            </a:lvl2pPr>
            <a:lvl3pPr indent="-2730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Char char="■"/>
              <a:defRPr sz="700">
                <a:solidFill>
                  <a:schemeClr val="dk2"/>
                </a:solidFill>
              </a:defRPr>
            </a:lvl3pPr>
            <a:lvl4pPr indent="-2730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Char char="●"/>
              <a:defRPr sz="700">
                <a:solidFill>
                  <a:schemeClr val="dk2"/>
                </a:solidFill>
              </a:defRPr>
            </a:lvl4pPr>
            <a:lvl5pPr indent="-2730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Char char="○"/>
              <a:defRPr sz="700">
                <a:solidFill>
                  <a:schemeClr val="dk2"/>
                </a:solidFill>
              </a:defRPr>
            </a:lvl5pPr>
            <a:lvl6pPr indent="-2730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Char char="■"/>
              <a:defRPr sz="700">
                <a:solidFill>
                  <a:schemeClr val="dk2"/>
                </a:solidFill>
              </a:defRPr>
            </a:lvl6pPr>
            <a:lvl7pPr indent="-2730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Char char="●"/>
              <a:defRPr sz="700">
                <a:solidFill>
                  <a:schemeClr val="dk2"/>
                </a:solidFill>
              </a:defRPr>
            </a:lvl7pPr>
            <a:lvl8pPr indent="-2730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Char char="○"/>
              <a:defRPr sz="700">
                <a:solidFill>
                  <a:schemeClr val="dk2"/>
                </a:solidFill>
              </a:defRPr>
            </a:lvl8pPr>
            <a:lvl9pPr indent="-2730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Char char="■"/>
              <a:defRPr sz="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236229" y="2487049"/>
            <a:ext cx="274200" cy="2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725" lIns="46725" spcFirstLastPara="1" rIns="46725" wrap="square" tIns="46725">
            <a:normAutofit/>
          </a:bodyPr>
          <a:lstStyle>
            <a:lvl1pPr lvl="0" algn="r">
              <a:buNone/>
              <a:defRPr sz="500">
                <a:solidFill>
                  <a:schemeClr val="dk2"/>
                </a:solidFill>
              </a:defRPr>
            </a:lvl1pPr>
            <a:lvl2pPr lvl="1" algn="r">
              <a:buNone/>
              <a:defRPr sz="500">
                <a:solidFill>
                  <a:schemeClr val="dk2"/>
                </a:solidFill>
              </a:defRPr>
            </a:lvl2pPr>
            <a:lvl3pPr lvl="2" algn="r">
              <a:buNone/>
              <a:defRPr sz="500">
                <a:solidFill>
                  <a:schemeClr val="dk2"/>
                </a:solidFill>
              </a:defRPr>
            </a:lvl3pPr>
            <a:lvl4pPr lvl="3" algn="r">
              <a:buNone/>
              <a:defRPr sz="500">
                <a:solidFill>
                  <a:schemeClr val="dk2"/>
                </a:solidFill>
              </a:defRPr>
            </a:lvl4pPr>
            <a:lvl5pPr lvl="4" algn="r">
              <a:buNone/>
              <a:defRPr sz="500">
                <a:solidFill>
                  <a:schemeClr val="dk2"/>
                </a:solidFill>
              </a:defRPr>
            </a:lvl5pPr>
            <a:lvl6pPr lvl="5" algn="r">
              <a:buNone/>
              <a:defRPr sz="500">
                <a:solidFill>
                  <a:schemeClr val="dk2"/>
                </a:solidFill>
              </a:defRPr>
            </a:lvl6pPr>
            <a:lvl7pPr lvl="6" algn="r">
              <a:buNone/>
              <a:defRPr sz="500">
                <a:solidFill>
                  <a:schemeClr val="dk2"/>
                </a:solidFill>
              </a:defRPr>
            </a:lvl7pPr>
            <a:lvl8pPr lvl="7" algn="r">
              <a:buNone/>
              <a:defRPr sz="500">
                <a:solidFill>
                  <a:schemeClr val="dk2"/>
                </a:solidFill>
              </a:defRPr>
            </a:lvl8pPr>
            <a:lvl9pPr lvl="8" algn="r">
              <a:buNone/>
              <a:defRPr sz="5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291275" y="1342086"/>
            <a:ext cx="4022675" cy="161700"/>
            <a:chOff x="291275" y="1342086"/>
            <a:chExt cx="4022675" cy="161700"/>
          </a:xfrm>
        </p:grpSpPr>
        <p:sp>
          <p:nvSpPr>
            <p:cNvPr id="55" name="Google Shape;55;p13"/>
            <p:cNvSpPr txBox="1"/>
            <p:nvPr/>
          </p:nvSpPr>
          <p:spPr>
            <a:xfrm>
              <a:off x="291275" y="1342086"/>
              <a:ext cx="648900" cy="1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50">
                  <a:solidFill>
                    <a:srgbClr val="43463D"/>
                  </a:solidFill>
                  <a:latin typeface="Lora"/>
                  <a:ea typeface="Lora"/>
                  <a:cs typeface="Lora"/>
                  <a:sym typeface="Lora"/>
                </a:rPr>
                <a:t>N A M E</a:t>
              </a:r>
              <a:endParaRPr sz="1050">
                <a:solidFill>
                  <a:srgbClr val="43463D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cxnSp>
          <p:nvCxnSpPr>
            <p:cNvPr id="56" name="Google Shape;56;p13"/>
            <p:cNvCxnSpPr/>
            <p:nvPr/>
          </p:nvCxnSpPr>
          <p:spPr>
            <a:xfrm>
              <a:off x="899650" y="1474550"/>
              <a:ext cx="3414300" cy="0"/>
            </a:xfrm>
            <a:prstGeom prst="straightConnector1">
              <a:avLst/>
            </a:prstGeom>
            <a:noFill/>
            <a:ln cap="flat" cmpd="sng" w="9525">
              <a:solidFill>
                <a:srgbClr val="DFDED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57" name="Google Shape;57;p13"/>
          <p:cNvGrpSpPr/>
          <p:nvPr/>
        </p:nvGrpSpPr>
        <p:grpSpPr>
          <a:xfrm>
            <a:off x="1" y="162950"/>
            <a:ext cx="4571999" cy="603200"/>
            <a:chOff x="1" y="162950"/>
            <a:chExt cx="4571999" cy="603200"/>
          </a:xfrm>
        </p:grpSpPr>
        <p:pic>
          <p:nvPicPr>
            <p:cNvPr id="58" name="Google Shape;58;p13"/>
            <p:cNvPicPr preferRelativeResize="0"/>
            <p:nvPr/>
          </p:nvPicPr>
          <p:blipFill rotWithShape="1">
            <a:blip r:embed="rId3">
              <a:alphaModFix/>
            </a:blip>
            <a:srcRect b="0" l="50209" r="0" t="0"/>
            <a:stretch/>
          </p:blipFill>
          <p:spPr>
            <a:xfrm>
              <a:off x="1" y="162950"/>
              <a:ext cx="1316299" cy="603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/>
            <p:cNvPicPr preferRelativeResize="0"/>
            <p:nvPr/>
          </p:nvPicPr>
          <p:blipFill rotWithShape="1">
            <a:blip r:embed="rId3">
              <a:alphaModFix/>
            </a:blip>
            <a:srcRect b="0" l="50209" r="0" t="0"/>
            <a:stretch/>
          </p:blipFill>
          <p:spPr>
            <a:xfrm flipH="1">
              <a:off x="3255701" y="162950"/>
              <a:ext cx="1316299" cy="6032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0" name="Google Shape;60;p13"/>
          <p:cNvGrpSpPr/>
          <p:nvPr/>
        </p:nvGrpSpPr>
        <p:grpSpPr>
          <a:xfrm>
            <a:off x="1137450" y="278987"/>
            <a:ext cx="2297100" cy="861888"/>
            <a:chOff x="1137450" y="278987"/>
            <a:chExt cx="2297100" cy="861888"/>
          </a:xfrm>
        </p:grpSpPr>
        <p:sp>
          <p:nvSpPr>
            <p:cNvPr id="61" name="Google Shape;61;p13"/>
            <p:cNvSpPr txBox="1"/>
            <p:nvPr/>
          </p:nvSpPr>
          <p:spPr>
            <a:xfrm>
              <a:off x="1487700" y="278987"/>
              <a:ext cx="15966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43463D"/>
                  </a:solidFill>
                  <a:latin typeface="Lora"/>
                  <a:ea typeface="Lora"/>
                  <a:cs typeface="Lora"/>
                  <a:sym typeface="Lora"/>
                </a:rPr>
                <a:t>R S V P</a:t>
              </a:r>
              <a:endParaRPr sz="2300">
                <a:solidFill>
                  <a:srgbClr val="43463D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62" name="Google Shape;62;p13"/>
            <p:cNvSpPr txBox="1"/>
            <p:nvPr/>
          </p:nvSpPr>
          <p:spPr>
            <a:xfrm>
              <a:off x="1137450" y="564137"/>
              <a:ext cx="22971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latin typeface="Fuggles"/>
                  <a:ea typeface="Fuggles"/>
                  <a:cs typeface="Fuggles"/>
                  <a:sym typeface="Fuggles"/>
                </a:rPr>
                <a:t>kindly reply by the 04.12</a:t>
              </a:r>
              <a:endParaRPr sz="2300">
                <a:latin typeface="Fuggles"/>
                <a:ea typeface="Fuggles"/>
                <a:cs typeface="Fuggles"/>
                <a:sym typeface="Fuggles"/>
              </a:endParaRPr>
            </a:p>
          </p:txBody>
        </p:sp>
        <p:pic>
          <p:nvPicPr>
            <p:cNvPr id="63" name="Google Shape;63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245450" y="1056675"/>
              <a:ext cx="81100" cy="842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4" name="Google Shape;64;p13"/>
          <p:cNvGrpSpPr/>
          <p:nvPr/>
        </p:nvGrpSpPr>
        <p:grpSpPr>
          <a:xfrm>
            <a:off x="291275" y="1773706"/>
            <a:ext cx="2054150" cy="123000"/>
            <a:chOff x="291275" y="1773706"/>
            <a:chExt cx="2054150" cy="123000"/>
          </a:xfrm>
        </p:grpSpPr>
        <p:sp>
          <p:nvSpPr>
            <p:cNvPr id="65" name="Google Shape;65;p13"/>
            <p:cNvSpPr/>
            <p:nvPr/>
          </p:nvSpPr>
          <p:spPr>
            <a:xfrm>
              <a:off x="291275" y="1794706"/>
              <a:ext cx="81000" cy="81000"/>
            </a:xfrm>
            <a:prstGeom prst="ellipse">
              <a:avLst/>
            </a:prstGeom>
            <a:noFill/>
            <a:ln cap="flat" cmpd="sng" w="9525">
              <a:solidFill>
                <a:srgbClr val="AE3D3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501325" y="1773706"/>
              <a:ext cx="1844100" cy="1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rgbClr val="43463D"/>
                  </a:solidFill>
                  <a:latin typeface="Lora"/>
                  <a:ea typeface="Lora"/>
                  <a:cs typeface="Lora"/>
                  <a:sym typeface="Lora"/>
                </a:rPr>
                <a:t>A C C E P T S  W I T H  P L E A S U R E </a:t>
              </a:r>
              <a:endParaRPr sz="800">
                <a:solidFill>
                  <a:srgbClr val="43463D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  <p:grpSp>
        <p:nvGrpSpPr>
          <p:cNvPr id="67" name="Google Shape;67;p13"/>
          <p:cNvGrpSpPr/>
          <p:nvPr/>
        </p:nvGrpSpPr>
        <p:grpSpPr>
          <a:xfrm>
            <a:off x="2405910" y="1773706"/>
            <a:ext cx="2054150" cy="123000"/>
            <a:chOff x="291275" y="1773706"/>
            <a:chExt cx="2054150" cy="123000"/>
          </a:xfrm>
        </p:grpSpPr>
        <p:sp>
          <p:nvSpPr>
            <p:cNvPr id="68" name="Google Shape;68;p13"/>
            <p:cNvSpPr/>
            <p:nvPr/>
          </p:nvSpPr>
          <p:spPr>
            <a:xfrm>
              <a:off x="291275" y="1794706"/>
              <a:ext cx="81000" cy="81000"/>
            </a:xfrm>
            <a:prstGeom prst="ellipse">
              <a:avLst/>
            </a:prstGeom>
            <a:noFill/>
            <a:ln cap="flat" cmpd="sng" w="9525">
              <a:solidFill>
                <a:srgbClr val="AE3D3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3"/>
            <p:cNvSpPr txBox="1"/>
            <p:nvPr/>
          </p:nvSpPr>
          <p:spPr>
            <a:xfrm>
              <a:off x="501325" y="1773706"/>
              <a:ext cx="1844100" cy="1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rgbClr val="43463D"/>
                  </a:solidFill>
                  <a:latin typeface="Lora"/>
                  <a:ea typeface="Lora"/>
                  <a:cs typeface="Lora"/>
                  <a:sym typeface="Lora"/>
                </a:rPr>
                <a:t>D E C L I N E S  W I T H  R E G R E T</a:t>
              </a:r>
              <a:endParaRPr sz="800">
                <a:solidFill>
                  <a:srgbClr val="43463D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  <p:sp>
        <p:nvSpPr>
          <p:cNvPr id="70" name="Google Shape;70;p13"/>
          <p:cNvSpPr txBox="1"/>
          <p:nvPr/>
        </p:nvSpPr>
        <p:spPr>
          <a:xfrm>
            <a:off x="1258950" y="2144043"/>
            <a:ext cx="2054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43463D"/>
                </a:solidFill>
                <a:latin typeface="Lora"/>
                <a:ea typeface="Lora"/>
                <a:cs typeface="Lora"/>
                <a:sym typeface="Lora"/>
              </a:rPr>
              <a:t>A L A N  </a:t>
            </a:r>
            <a:r>
              <a:rPr lang="ru" sz="1300">
                <a:solidFill>
                  <a:srgbClr val="AE3D39"/>
                </a:solidFill>
                <a:latin typeface="Lora"/>
                <a:ea typeface="Lora"/>
                <a:cs typeface="Lora"/>
                <a:sym typeface="Lora"/>
              </a:rPr>
              <a:t>A N D</a:t>
            </a:r>
            <a:r>
              <a:rPr lang="ru" sz="1300">
                <a:solidFill>
                  <a:srgbClr val="43463D"/>
                </a:solidFill>
                <a:latin typeface="Lora"/>
                <a:ea typeface="Lora"/>
                <a:cs typeface="Lora"/>
                <a:sym typeface="Lora"/>
              </a:rPr>
              <a:t>  E L L A</a:t>
            </a:r>
            <a:endParaRPr sz="1300">
              <a:solidFill>
                <a:srgbClr val="43463D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