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8229600" cx="3657600"/>
  <p:notesSz cx="6858000" cy="9144000"/>
  <p:embeddedFontLst>
    <p:embeddedFont>
      <p:font typeface="Lora"/>
      <p:regular r:id="rId7"/>
      <p:bold r:id="rId8"/>
      <p:italic r:id="rId9"/>
      <p:boldItalic r:id="rId10"/>
    </p:embeddedFont>
    <p:embeddedFont>
      <p:font typeface="Fuggles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747775"/>
          </p15:clr>
        </p15:guide>
        <p15:guide id="2" pos="115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115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Fuggles-regular.fntdata"/><Relationship Id="rId10" Type="http://schemas.openxmlformats.org/officeDocument/2006/relationships/font" Target="fonts/Lora-boldItalic.fntdata"/><Relationship Id="rId9" Type="http://schemas.openxmlformats.org/officeDocument/2006/relationships/font" Target="fonts/Lor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ora-regular.fntdata"/><Relationship Id="rId8" Type="http://schemas.openxmlformats.org/officeDocument/2006/relationships/font" Target="fonts/Lor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667325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667325" y="685800"/>
            <a:ext cx="15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24683" y="1191320"/>
            <a:ext cx="3408300" cy="3284400"/>
          </a:xfrm>
          <a:prstGeom prst="rect">
            <a:avLst/>
          </a:prstGeom>
        </p:spPr>
        <p:txBody>
          <a:bodyPr anchorCtr="0" anchor="b" bIns="67550" lIns="67550" spcFirstLastPara="1" rIns="67550" wrap="square" tIns="675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24680" y="4534600"/>
            <a:ext cx="3408300" cy="1267800"/>
          </a:xfrm>
          <a:prstGeom prst="rect">
            <a:avLst/>
          </a:prstGeom>
        </p:spPr>
        <p:txBody>
          <a:bodyPr anchorCtr="0" anchor="t" bIns="67550" lIns="67550" spcFirstLastPara="1" rIns="67550" wrap="square" tIns="675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24680" y="3441360"/>
            <a:ext cx="3408300" cy="13467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24680" y="712040"/>
            <a:ext cx="3408300" cy="916500"/>
          </a:xfrm>
          <a:prstGeom prst="rect">
            <a:avLst/>
          </a:prstGeom>
        </p:spPr>
        <p:txBody>
          <a:bodyPr anchorCtr="0" anchor="t" bIns="67550" lIns="67550" spcFirstLastPara="1" rIns="67550" wrap="square" tIns="675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</p:spPr>
        <p:txBody>
          <a:bodyPr anchorCtr="0" anchor="t" bIns="67550" lIns="67550" spcFirstLastPara="1" rIns="67550" wrap="square" tIns="67550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24680" y="712040"/>
            <a:ext cx="3408300" cy="916500"/>
          </a:xfrm>
          <a:prstGeom prst="rect">
            <a:avLst/>
          </a:prstGeom>
        </p:spPr>
        <p:txBody>
          <a:bodyPr anchorCtr="0" anchor="t" bIns="67550" lIns="67550" spcFirstLastPara="1" rIns="67550" wrap="square" tIns="675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24680" y="1843960"/>
            <a:ext cx="1599900" cy="5466300"/>
          </a:xfrm>
          <a:prstGeom prst="rect">
            <a:avLst/>
          </a:prstGeom>
        </p:spPr>
        <p:txBody>
          <a:bodyPr anchorCtr="0" anchor="t" bIns="67550" lIns="67550" spcFirstLastPara="1" rIns="67550" wrap="square" tIns="6755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932960" y="1843960"/>
            <a:ext cx="1599900" cy="5466300"/>
          </a:xfrm>
          <a:prstGeom prst="rect">
            <a:avLst/>
          </a:prstGeom>
        </p:spPr>
        <p:txBody>
          <a:bodyPr anchorCtr="0" anchor="t" bIns="67550" lIns="67550" spcFirstLastPara="1" rIns="67550" wrap="square" tIns="6755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24680" y="712040"/>
            <a:ext cx="3408300" cy="916500"/>
          </a:xfrm>
          <a:prstGeom prst="rect">
            <a:avLst/>
          </a:prstGeom>
        </p:spPr>
        <p:txBody>
          <a:bodyPr anchorCtr="0" anchor="t" bIns="67550" lIns="67550" spcFirstLastPara="1" rIns="67550" wrap="square" tIns="675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24680" y="888960"/>
            <a:ext cx="1123200" cy="1209000"/>
          </a:xfrm>
          <a:prstGeom prst="rect">
            <a:avLst/>
          </a:prstGeom>
        </p:spPr>
        <p:txBody>
          <a:bodyPr anchorCtr="0" anchor="b" bIns="67550" lIns="67550" spcFirstLastPara="1" rIns="67550" wrap="square" tIns="675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24680" y="2223360"/>
            <a:ext cx="1123200" cy="5086800"/>
          </a:xfrm>
          <a:prstGeom prst="rect">
            <a:avLst/>
          </a:prstGeom>
        </p:spPr>
        <p:txBody>
          <a:bodyPr anchorCtr="0" anchor="t" bIns="67550" lIns="67550" spcFirstLastPara="1" rIns="67550" wrap="square" tIns="67550">
            <a:norm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96100" y="720240"/>
            <a:ext cx="2547300" cy="65454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828800" y="-200"/>
            <a:ext cx="182880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67550" lIns="67550" spcFirstLastPara="1" rIns="67550" wrap="square" tIns="67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06200" y="1973080"/>
            <a:ext cx="1617900" cy="2371800"/>
          </a:xfrm>
          <a:prstGeom prst="rect">
            <a:avLst/>
          </a:prstGeom>
        </p:spPr>
        <p:txBody>
          <a:bodyPr anchorCtr="0" anchor="b" bIns="67550" lIns="67550" spcFirstLastPara="1" rIns="67550" wrap="square" tIns="675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06200" y="4484920"/>
            <a:ext cx="1617900" cy="1976400"/>
          </a:xfrm>
          <a:prstGeom prst="rect">
            <a:avLst/>
          </a:prstGeom>
        </p:spPr>
        <p:txBody>
          <a:bodyPr anchorCtr="0" anchor="t" bIns="67550" lIns="67550" spcFirstLastPara="1" rIns="67550" wrap="square" tIns="675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975800" y="1158520"/>
            <a:ext cx="1534800" cy="59118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24680" y="6768920"/>
            <a:ext cx="2399700" cy="9681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24680" y="1769800"/>
            <a:ext cx="3408300" cy="3141600"/>
          </a:xfrm>
          <a:prstGeom prst="rect">
            <a:avLst/>
          </a:prstGeom>
        </p:spPr>
        <p:txBody>
          <a:bodyPr anchorCtr="0" anchor="b" bIns="67550" lIns="67550" spcFirstLastPara="1" rIns="67550" wrap="square" tIns="675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24680" y="5043560"/>
            <a:ext cx="3408300" cy="2081100"/>
          </a:xfrm>
          <a:prstGeom prst="rect">
            <a:avLst/>
          </a:prstGeom>
        </p:spPr>
        <p:txBody>
          <a:bodyPr anchorCtr="0" anchor="t" bIns="67550" lIns="67550" spcFirstLastPara="1" rIns="67550" wrap="square" tIns="67550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</p:spPr>
        <p:txBody>
          <a:bodyPr anchorCtr="0" anchor="ctr" bIns="67550" lIns="67550" spcFirstLastPara="1" rIns="67550" wrap="square" tIns="675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4680" y="712040"/>
            <a:ext cx="3408300" cy="9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7550" lIns="67550" spcFirstLastPara="1" rIns="67550" wrap="square" tIns="675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4680" y="1843960"/>
            <a:ext cx="3408300" cy="54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67550" lIns="67550" spcFirstLastPara="1" rIns="67550" wrap="square" tIns="67550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300">
                <a:solidFill>
                  <a:schemeClr val="dk2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388983" y="7461147"/>
            <a:ext cx="2196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7550" lIns="67550" spcFirstLastPara="1" rIns="67550" wrap="square" tIns="67550">
            <a:normAutofit/>
          </a:bodyPr>
          <a:lstStyle>
            <a:lvl1pPr lvl="0" algn="r">
              <a:buNone/>
              <a:defRPr sz="700">
                <a:solidFill>
                  <a:schemeClr val="dk2"/>
                </a:solidFill>
              </a:defRPr>
            </a:lvl1pPr>
            <a:lvl2pPr lvl="1" algn="r">
              <a:buNone/>
              <a:defRPr sz="700">
                <a:solidFill>
                  <a:schemeClr val="dk2"/>
                </a:solidFill>
              </a:defRPr>
            </a:lvl2pPr>
            <a:lvl3pPr lvl="2" algn="r">
              <a:buNone/>
              <a:defRPr sz="700">
                <a:solidFill>
                  <a:schemeClr val="dk2"/>
                </a:solidFill>
              </a:defRPr>
            </a:lvl3pPr>
            <a:lvl4pPr lvl="3" algn="r">
              <a:buNone/>
              <a:defRPr sz="700">
                <a:solidFill>
                  <a:schemeClr val="dk2"/>
                </a:solidFill>
              </a:defRPr>
            </a:lvl4pPr>
            <a:lvl5pPr lvl="4" algn="r">
              <a:buNone/>
              <a:defRPr sz="700">
                <a:solidFill>
                  <a:schemeClr val="dk2"/>
                </a:solidFill>
              </a:defRPr>
            </a:lvl5pPr>
            <a:lvl6pPr lvl="5" algn="r">
              <a:buNone/>
              <a:defRPr sz="700">
                <a:solidFill>
                  <a:schemeClr val="dk2"/>
                </a:solidFill>
              </a:defRPr>
            </a:lvl6pPr>
            <a:lvl7pPr lvl="6" algn="r">
              <a:buNone/>
              <a:defRPr sz="700">
                <a:solidFill>
                  <a:schemeClr val="dk2"/>
                </a:solidFill>
              </a:defRPr>
            </a:lvl7pPr>
            <a:lvl8pPr lvl="7" algn="r">
              <a:buNone/>
              <a:defRPr sz="700">
                <a:solidFill>
                  <a:schemeClr val="dk2"/>
                </a:solidFill>
              </a:defRPr>
            </a:lvl8pPr>
            <a:lvl9pPr lvl="8" algn="r">
              <a:buNone/>
              <a:defRPr sz="7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213900" y="-180664"/>
            <a:ext cx="3229800" cy="1767813"/>
            <a:chOff x="213900" y="-180664"/>
            <a:chExt cx="3229800" cy="1767813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213900" y="-180664"/>
              <a:ext cx="3229800" cy="173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300">
                  <a:solidFill>
                    <a:srgbClr val="AE3D39"/>
                  </a:solidFill>
                  <a:latin typeface="Fuggles"/>
                  <a:ea typeface="Fuggles"/>
                  <a:cs typeface="Fuggles"/>
                  <a:sym typeface="Fuggles"/>
                </a:rPr>
                <a:t>Menu</a:t>
              </a:r>
              <a:endParaRPr sz="11300">
                <a:solidFill>
                  <a:srgbClr val="AE3D39"/>
                </a:solidFill>
                <a:latin typeface="Fuggles"/>
                <a:ea typeface="Fuggles"/>
                <a:cs typeface="Fuggles"/>
                <a:sym typeface="Fuggles"/>
              </a:endParaRPr>
            </a:p>
          </p:txBody>
        </p:sp>
        <p:sp>
          <p:nvSpPr>
            <p:cNvPr id="56" name="Google Shape;56;p13"/>
            <p:cNvSpPr txBox="1"/>
            <p:nvPr/>
          </p:nvSpPr>
          <p:spPr>
            <a:xfrm>
              <a:off x="213900" y="1387049"/>
              <a:ext cx="3229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rPr>
                <a:t>ALAN</a:t>
              </a:r>
              <a:r>
                <a:rPr lang="ru" sz="1300">
                  <a:solidFill>
                    <a:srgbClr val="AE3D39"/>
                  </a:solidFill>
                  <a:latin typeface="Lora"/>
                  <a:ea typeface="Lora"/>
                  <a:cs typeface="Lora"/>
                  <a:sym typeface="Lora"/>
                </a:rPr>
                <a:t> AND </a:t>
              </a:r>
              <a:r>
                <a:rPr lang="ru"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rPr>
                <a:t>ELLA</a:t>
              </a:r>
              <a:endParaRPr sz="1300">
                <a:solidFill>
                  <a:srgbClr val="43463D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275" y="1846850"/>
            <a:ext cx="75050" cy="77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213900" y="2033399"/>
            <a:ext cx="3229800" cy="4942810"/>
            <a:chOff x="213900" y="2033399"/>
            <a:chExt cx="3229800" cy="4942810"/>
          </a:xfrm>
        </p:grpSpPr>
        <p:grpSp>
          <p:nvGrpSpPr>
            <p:cNvPr id="59" name="Google Shape;59;p13"/>
            <p:cNvGrpSpPr/>
            <p:nvPr/>
          </p:nvGrpSpPr>
          <p:grpSpPr>
            <a:xfrm>
              <a:off x="213900" y="2033399"/>
              <a:ext cx="3229800" cy="1440082"/>
              <a:chOff x="213900" y="2033399"/>
              <a:chExt cx="3229800" cy="1440082"/>
            </a:xfrm>
          </p:grpSpPr>
          <p:sp>
            <p:nvSpPr>
              <p:cNvPr id="60" name="Google Shape;60;p13"/>
              <p:cNvSpPr txBox="1"/>
              <p:nvPr/>
            </p:nvSpPr>
            <p:spPr>
              <a:xfrm>
                <a:off x="213900" y="2033399"/>
                <a:ext cx="32298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800">
                    <a:solidFill>
                      <a:srgbClr val="AE3D39"/>
                    </a:solidFill>
                    <a:latin typeface="Fuggles"/>
                    <a:ea typeface="Fuggles"/>
                    <a:cs typeface="Fuggles"/>
                    <a:sym typeface="Fuggles"/>
                  </a:rPr>
                  <a:t>first course</a:t>
                </a:r>
                <a:endParaRPr sz="2800">
                  <a:solidFill>
                    <a:srgbClr val="AE3D39"/>
                  </a:solidFill>
                  <a:latin typeface="Fuggles"/>
                  <a:ea typeface="Fuggles"/>
                  <a:cs typeface="Fuggles"/>
                  <a:sym typeface="Fuggles"/>
                </a:endParaRPr>
              </a:p>
            </p:txBody>
          </p:sp>
          <p:sp>
            <p:nvSpPr>
              <p:cNvPr id="61" name="Google Shape;61;p13"/>
              <p:cNvSpPr txBox="1"/>
              <p:nvPr/>
            </p:nvSpPr>
            <p:spPr>
              <a:xfrm>
                <a:off x="213900" y="2583081"/>
                <a:ext cx="3229800" cy="89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30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Julienne with chicken </a:t>
                </a:r>
                <a:endParaRPr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30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Salmon baked</a:t>
                </a:r>
                <a:endParaRPr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30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Duck in berry sauce</a:t>
                </a:r>
                <a:endParaRPr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Stuffed chicken</a:t>
                </a:r>
                <a:endParaRPr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62" name="Google Shape;62;p13"/>
            <p:cNvGrpSpPr/>
            <p:nvPr/>
          </p:nvGrpSpPr>
          <p:grpSpPr>
            <a:xfrm>
              <a:off x="213900" y="3658651"/>
              <a:ext cx="3229800" cy="1440082"/>
              <a:chOff x="213900" y="2033399"/>
              <a:chExt cx="3229800" cy="1440082"/>
            </a:xfrm>
          </p:grpSpPr>
          <p:sp>
            <p:nvSpPr>
              <p:cNvPr id="63" name="Google Shape;63;p13"/>
              <p:cNvSpPr txBox="1"/>
              <p:nvPr/>
            </p:nvSpPr>
            <p:spPr>
              <a:xfrm>
                <a:off x="213900" y="2033399"/>
                <a:ext cx="32298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800">
                    <a:solidFill>
                      <a:srgbClr val="AE3D39"/>
                    </a:solidFill>
                    <a:latin typeface="Fuggles"/>
                    <a:ea typeface="Fuggles"/>
                    <a:cs typeface="Fuggles"/>
                    <a:sym typeface="Fuggles"/>
                  </a:rPr>
                  <a:t>second course</a:t>
                </a:r>
                <a:endParaRPr sz="2800">
                  <a:solidFill>
                    <a:srgbClr val="AE3D39"/>
                  </a:solidFill>
                  <a:latin typeface="Fuggles"/>
                  <a:ea typeface="Fuggles"/>
                  <a:cs typeface="Fuggles"/>
                  <a:sym typeface="Fuggles"/>
                </a:endParaRPr>
              </a:p>
            </p:txBody>
          </p:sp>
          <p:sp>
            <p:nvSpPr>
              <p:cNvPr id="64" name="Google Shape;64;p13"/>
              <p:cNvSpPr txBox="1"/>
              <p:nvPr/>
            </p:nvSpPr>
            <p:spPr>
              <a:xfrm>
                <a:off x="213900" y="2583081"/>
                <a:ext cx="3229800" cy="89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Warm salad with seafood</a:t>
                </a:r>
                <a:endParaRPr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 Canape with cheese</a:t>
                </a:r>
                <a:endParaRPr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Duck in berry sauce</a:t>
                </a:r>
                <a:endParaRPr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Vegetable rolls</a:t>
                </a:r>
                <a:endParaRPr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  <p:grpSp>
          <p:nvGrpSpPr>
            <p:cNvPr id="65" name="Google Shape;65;p13"/>
            <p:cNvGrpSpPr/>
            <p:nvPr/>
          </p:nvGrpSpPr>
          <p:grpSpPr>
            <a:xfrm>
              <a:off x="213900" y="5306026"/>
              <a:ext cx="3229800" cy="1670182"/>
              <a:chOff x="213900" y="2033399"/>
              <a:chExt cx="3229800" cy="1670182"/>
            </a:xfrm>
          </p:grpSpPr>
          <p:sp>
            <p:nvSpPr>
              <p:cNvPr id="66" name="Google Shape;66;p13"/>
              <p:cNvSpPr txBox="1"/>
              <p:nvPr/>
            </p:nvSpPr>
            <p:spPr>
              <a:xfrm>
                <a:off x="213900" y="2033399"/>
                <a:ext cx="32298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800">
                    <a:solidFill>
                      <a:srgbClr val="AE3D39"/>
                    </a:solidFill>
                    <a:latin typeface="Fuggles"/>
                    <a:ea typeface="Fuggles"/>
                    <a:cs typeface="Fuggles"/>
                    <a:sym typeface="Fuggles"/>
                  </a:rPr>
                  <a:t>dessert</a:t>
                </a:r>
                <a:endParaRPr sz="2800">
                  <a:solidFill>
                    <a:srgbClr val="AE3D39"/>
                  </a:solidFill>
                  <a:latin typeface="Fuggles"/>
                  <a:ea typeface="Fuggles"/>
                  <a:cs typeface="Fuggles"/>
                  <a:sym typeface="Fuggles"/>
                </a:endParaRPr>
              </a:p>
            </p:txBody>
          </p:sp>
          <p:sp>
            <p:nvSpPr>
              <p:cNvPr id="67" name="Google Shape;67;p13"/>
              <p:cNvSpPr txBox="1"/>
              <p:nvPr/>
            </p:nvSpPr>
            <p:spPr>
              <a:xfrm>
                <a:off x="213900" y="2583081"/>
                <a:ext cx="3229800" cy="112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Home Baked Shortcakes</a:t>
                </a:r>
                <a:endParaRPr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with wild Berries</a:t>
                </a:r>
                <a:endParaRPr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Whipped Cream</a:t>
                </a:r>
                <a:endParaRPr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Lemon Curd</a:t>
                </a:r>
                <a:endParaRPr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300">
                    <a:solidFill>
                      <a:srgbClr val="43463D"/>
                    </a:solidFill>
                    <a:latin typeface="Lora"/>
                    <a:ea typeface="Lora"/>
                    <a:cs typeface="Lora"/>
                    <a:sym typeface="Lora"/>
                  </a:rPr>
                  <a:t>Seasonal Fruit </a:t>
                </a:r>
                <a:endParaRPr sz="1300">
                  <a:solidFill>
                    <a:srgbClr val="43463D"/>
                  </a:solidFill>
                  <a:latin typeface="Lora"/>
                  <a:ea typeface="Lora"/>
                  <a:cs typeface="Lora"/>
                  <a:sym typeface="Lora"/>
                </a:endParaRPr>
              </a:p>
            </p:txBody>
          </p:sp>
        </p:grpSp>
      </p:grpSp>
      <p:pic>
        <p:nvPicPr>
          <p:cNvPr id="68" name="Google Shape;6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750" y="7279288"/>
            <a:ext cx="2600101" cy="59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