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Lora"/>
      <p:regular r:id="rId7"/>
      <p:bold r:id="rId8"/>
      <p:italic r:id="rId9"/>
      <p:boldItalic r:id="rId10"/>
    </p:embeddedFont>
    <p:embeddedFont>
      <p:font typeface="Fuggles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Fuggles-regular.fntdata"/><Relationship Id="rId10" Type="http://schemas.openxmlformats.org/officeDocument/2006/relationships/font" Target="fonts/Lora-boldItalic.fntdata"/><Relationship Id="rId9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ra-regular.fntdata"/><Relationship Id="rId8" Type="http://schemas.openxmlformats.org/officeDocument/2006/relationships/font" Target="fonts/Lor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1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3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2000400" cy="42513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2000400" cy="42513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300" cy="9402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300" cy="39564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600" cy="50910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68400" lIns="68400" spcFirstLastPara="1" rIns="68400" wrap="square" tIns="68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300" cy="18447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300" cy="15369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800" cy="45987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100" cy="7530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800"/>
          </a:xfrm>
          <a:prstGeom prst="rect">
            <a:avLst/>
          </a:prstGeom>
        </p:spPr>
        <p:txBody>
          <a:bodyPr anchorCtr="0" anchor="b" bIns="68400" lIns="68400" spcFirstLastPara="1" rIns="68400" wrap="square" tIns="68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500"/>
          </a:xfrm>
          <a:prstGeom prst="rect">
            <a:avLst/>
          </a:prstGeom>
        </p:spPr>
        <p:txBody>
          <a:bodyPr anchorCtr="0" anchor="t" bIns="68400" lIns="68400" spcFirstLastPara="1" rIns="68400" wrap="square" tIns="68400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68400" lIns="68400" spcFirstLastPara="1" rIns="68400" wrap="square" tIns="68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400" lIns="68400" spcFirstLastPara="1" rIns="68400" wrap="square" tIns="68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400" lIns="68400" spcFirstLastPara="1" rIns="68400" wrap="square" tIns="68400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400" lIns="68400" spcFirstLastPara="1" rIns="68400" wrap="square" tIns="68400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199551" y="180200"/>
            <a:ext cx="2172900" cy="629338"/>
            <a:chOff x="1199575" y="180200"/>
            <a:chExt cx="2172900" cy="629338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1436400" y="180200"/>
              <a:ext cx="169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rgbClr val="43463D"/>
                  </a:solidFill>
                  <a:latin typeface="Fuggles"/>
                  <a:ea typeface="Fuggles"/>
                  <a:cs typeface="Fuggles"/>
                  <a:sym typeface="Fuggles"/>
                </a:rPr>
                <a:t>welcome</a:t>
              </a:r>
              <a:endParaRPr sz="3000">
                <a:solidFill>
                  <a:srgbClr val="43463D"/>
                </a:solidFill>
                <a:latin typeface="Fuggles"/>
                <a:ea typeface="Fuggles"/>
                <a:cs typeface="Fuggles"/>
                <a:sym typeface="Fuggles"/>
              </a:endParaRPr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1199575" y="624738"/>
              <a:ext cx="2172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TO OUR WEDDING</a:t>
              </a:r>
              <a:endParaRPr sz="12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57" name="Google Shape;57;p13"/>
          <p:cNvGrpSpPr/>
          <p:nvPr/>
        </p:nvGrpSpPr>
        <p:grpSpPr>
          <a:xfrm>
            <a:off x="1131901" y="4292767"/>
            <a:ext cx="2308200" cy="1486811"/>
            <a:chOff x="1131900" y="4292767"/>
            <a:chExt cx="2308200" cy="1486811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1131900" y="4292767"/>
              <a:ext cx="2308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50">
                  <a:solidFill>
                    <a:srgbClr val="43463D"/>
                  </a:solidFill>
                  <a:latin typeface="Fuggles"/>
                  <a:ea typeface="Fuggles"/>
                  <a:cs typeface="Fuggles"/>
                  <a:sym typeface="Fuggles"/>
                </a:rPr>
                <a:t>together with their families</a:t>
              </a:r>
              <a:endParaRPr sz="1750">
                <a:solidFill>
                  <a:srgbClr val="43463D"/>
                </a:solidFill>
                <a:latin typeface="Fuggles"/>
                <a:ea typeface="Fuggles"/>
                <a:cs typeface="Fuggles"/>
                <a:sym typeface="Fuggles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50">
                  <a:solidFill>
                    <a:srgbClr val="43463D"/>
                  </a:solidFill>
                  <a:latin typeface="Fuggles"/>
                  <a:ea typeface="Fuggles"/>
                  <a:cs typeface="Fuggles"/>
                  <a:sym typeface="Fuggles"/>
                </a:rPr>
                <a:t>invite you to join them at their wedding</a:t>
              </a:r>
              <a:endParaRPr sz="1750">
                <a:solidFill>
                  <a:srgbClr val="43463D"/>
                </a:solidFill>
                <a:latin typeface="Fuggles"/>
                <a:ea typeface="Fuggles"/>
                <a:cs typeface="Fuggles"/>
                <a:sym typeface="Fuggles"/>
              </a:endParaRPr>
            </a:p>
          </p:txBody>
        </p:sp>
        <p:grpSp>
          <p:nvGrpSpPr>
            <p:cNvPr id="59" name="Google Shape;59;p13"/>
            <p:cNvGrpSpPr/>
            <p:nvPr/>
          </p:nvGrpSpPr>
          <p:grpSpPr>
            <a:xfrm>
              <a:off x="1131900" y="4871820"/>
              <a:ext cx="2308200" cy="271550"/>
              <a:chOff x="1131900" y="4871820"/>
              <a:chExt cx="2308200" cy="271550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1131900" y="4871820"/>
                <a:ext cx="2308200" cy="10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5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DECEMBER 17, 2024</a:t>
                </a:r>
                <a:endParaRPr sz="85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1131900" y="5038670"/>
                <a:ext cx="2308200" cy="10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5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FOUR IN THE AFTERNOON</a:t>
                </a:r>
                <a:endParaRPr sz="85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sp>
          <p:nvSpPr>
            <p:cNvPr id="62" name="Google Shape;62;p13"/>
            <p:cNvSpPr txBox="1"/>
            <p:nvPr/>
          </p:nvSpPr>
          <p:spPr>
            <a:xfrm>
              <a:off x="1131900" y="5304191"/>
              <a:ext cx="23082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5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THE FLORAL HOTEL / 1 ROSE STREET, NY</a:t>
              </a:r>
              <a:endParaRPr sz="75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1131900" y="5548578"/>
              <a:ext cx="23082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75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PLEASE RSVP</a:t>
              </a:r>
              <a:endParaRPr sz="75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5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BY 01.12</a:t>
              </a:r>
              <a:endParaRPr sz="75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376" y="6014675"/>
            <a:ext cx="83250" cy="8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3"/>
          <p:cNvGrpSpPr/>
          <p:nvPr/>
        </p:nvGrpSpPr>
        <p:grpSpPr>
          <a:xfrm>
            <a:off x="779150" y="1030522"/>
            <a:ext cx="3013701" cy="3080400"/>
            <a:chOff x="779150" y="1030522"/>
            <a:chExt cx="3013701" cy="3080400"/>
          </a:xfrm>
        </p:grpSpPr>
        <p:pic>
          <p:nvPicPr>
            <p:cNvPr id="66" name="Google Shape;6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79150" y="1030522"/>
              <a:ext cx="3013701" cy="30804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7" name="Google Shape;67;p13"/>
            <p:cNvGrpSpPr/>
            <p:nvPr/>
          </p:nvGrpSpPr>
          <p:grpSpPr>
            <a:xfrm>
              <a:off x="1401326" y="1488797"/>
              <a:ext cx="1700700" cy="1936634"/>
              <a:chOff x="1401326" y="1488797"/>
              <a:chExt cx="1700700" cy="1936634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1401326" y="1488797"/>
                <a:ext cx="1700700" cy="9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450">
                    <a:solidFill>
                      <a:srgbClr val="43463D"/>
                    </a:solidFill>
                    <a:latin typeface="Fuggles"/>
                    <a:ea typeface="Fuggles"/>
                    <a:cs typeface="Fuggles"/>
                    <a:sym typeface="Fuggles"/>
                  </a:rPr>
                  <a:t>Alan</a:t>
                </a:r>
                <a:endParaRPr sz="6450">
                  <a:solidFill>
                    <a:srgbClr val="43463D"/>
                  </a:solidFill>
                  <a:latin typeface="Fuggles"/>
                  <a:ea typeface="Fuggles"/>
                  <a:cs typeface="Fuggles"/>
                  <a:sym typeface="Fuggles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1817475" y="2150575"/>
                <a:ext cx="868500" cy="61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4000">
                    <a:solidFill>
                      <a:srgbClr val="AE3D39"/>
                    </a:solidFill>
                    <a:latin typeface="Fuggles"/>
                    <a:ea typeface="Fuggles"/>
                    <a:cs typeface="Fuggles"/>
                    <a:sym typeface="Fuggles"/>
                  </a:rPr>
                  <a:t>and</a:t>
                </a:r>
                <a:endParaRPr sz="4000">
                  <a:solidFill>
                    <a:srgbClr val="AE3D39"/>
                  </a:solidFill>
                  <a:latin typeface="Fuggles"/>
                  <a:ea typeface="Fuggles"/>
                  <a:cs typeface="Fuggles"/>
                  <a:sym typeface="Fuggles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401326" y="2432731"/>
                <a:ext cx="1700700" cy="9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6450">
                    <a:solidFill>
                      <a:srgbClr val="43463D"/>
                    </a:solidFill>
                    <a:latin typeface="Fuggles"/>
                    <a:ea typeface="Fuggles"/>
                    <a:cs typeface="Fuggles"/>
                    <a:sym typeface="Fuggles"/>
                  </a:rPr>
                  <a:t>Ella</a:t>
                </a:r>
                <a:endParaRPr sz="6450">
                  <a:solidFill>
                    <a:srgbClr val="43463D"/>
                  </a:solidFill>
                  <a:latin typeface="Fuggles"/>
                  <a:ea typeface="Fuggles"/>
                  <a:cs typeface="Fuggles"/>
                  <a:sym typeface="Fuggles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