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Caveat"/>
      <p:regular r:id="rId7"/>
      <p:bold r:id="rId8"/>
    </p:embeddedFont>
    <p:embeddedFont>
      <p:font typeface="Comfortaa"/>
      <p:regular r:id="rId9"/>
      <p:bold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30">
          <p15:clr>
            <a:srgbClr val="A4A3A4"/>
          </p15:clr>
        </p15:guide>
        <p15:guide id="2" pos="4388">
          <p15:clr>
            <a:srgbClr val="A4A3A4"/>
          </p15:clr>
        </p15:guide>
        <p15:guide id="3" pos="374">
          <p15:clr>
            <a:srgbClr val="9AA0A6"/>
          </p15:clr>
        </p15:guide>
        <p15:guide id="4" orient="horz" pos="2721">
          <p15:clr>
            <a:srgbClr val="9AA0A6"/>
          </p15:clr>
        </p15:guide>
        <p15:guide id="5" orient="horz" pos="61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30" orient="horz"/>
        <p:guide pos="4388"/>
        <p:guide pos="374"/>
        <p:guide pos="2721" orient="horz"/>
        <p:guide pos="618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Comfortaa-bold.fntdata"/><Relationship Id="rId9" Type="http://schemas.openxmlformats.org/officeDocument/2006/relationships/font" Target="fonts/Comfortaa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aveat-regular.fntdata"/><Relationship Id="rId8" Type="http://schemas.openxmlformats.org/officeDocument/2006/relationships/font" Target="fonts/Cavea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3.png"/><Relationship Id="rId7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E6F4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0440"/>
            <a:ext cx="7559999" cy="10511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48175" y="10013500"/>
            <a:ext cx="3990975" cy="90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101975" y="10006547"/>
            <a:ext cx="5245349" cy="79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3875" y="390525"/>
            <a:ext cx="2304000" cy="286050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13"/>
          <p:cNvGrpSpPr/>
          <p:nvPr/>
        </p:nvGrpSpPr>
        <p:grpSpPr>
          <a:xfrm>
            <a:off x="590875" y="3386150"/>
            <a:ext cx="6378250" cy="6423800"/>
            <a:chOff x="8033025" y="3386150"/>
            <a:chExt cx="6378250" cy="6423800"/>
          </a:xfrm>
        </p:grpSpPr>
        <p:sp>
          <p:nvSpPr>
            <p:cNvPr id="60" name="Google Shape;60;p13"/>
            <p:cNvSpPr/>
            <p:nvPr/>
          </p:nvSpPr>
          <p:spPr>
            <a:xfrm>
              <a:off x="8033025" y="3386150"/>
              <a:ext cx="2459100" cy="3119700"/>
            </a:xfrm>
            <a:prstGeom prst="roundRect">
              <a:avLst>
                <a:gd fmla="val 2330" name="adj"/>
              </a:avLst>
            </a:prstGeom>
            <a:solidFill>
              <a:srgbClr val="F3A85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3"/>
            <p:cNvSpPr/>
            <p:nvPr/>
          </p:nvSpPr>
          <p:spPr>
            <a:xfrm>
              <a:off x="10653800" y="3386150"/>
              <a:ext cx="3751200" cy="933900"/>
            </a:xfrm>
            <a:prstGeom prst="roundRect">
              <a:avLst>
                <a:gd fmla="val 7131" name="adj"/>
              </a:avLst>
            </a:prstGeom>
            <a:solidFill>
              <a:srgbClr val="B6DBF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3"/>
            <p:cNvSpPr/>
            <p:nvPr/>
          </p:nvSpPr>
          <p:spPr>
            <a:xfrm>
              <a:off x="10653800" y="4479050"/>
              <a:ext cx="3751200" cy="933900"/>
            </a:xfrm>
            <a:prstGeom prst="roundRect">
              <a:avLst>
                <a:gd fmla="val 7131" name="adj"/>
              </a:avLst>
            </a:prstGeom>
            <a:solidFill>
              <a:srgbClr val="46BBE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3"/>
            <p:cNvSpPr/>
            <p:nvPr/>
          </p:nvSpPr>
          <p:spPr>
            <a:xfrm>
              <a:off x="10653800" y="5575050"/>
              <a:ext cx="3751200" cy="933900"/>
            </a:xfrm>
            <a:prstGeom prst="roundRect">
              <a:avLst>
                <a:gd fmla="val 7131" name="adj"/>
              </a:avLst>
            </a:prstGeom>
            <a:solidFill>
              <a:srgbClr val="00A0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3"/>
            <p:cNvSpPr/>
            <p:nvPr/>
          </p:nvSpPr>
          <p:spPr>
            <a:xfrm>
              <a:off x="8033025" y="6671050"/>
              <a:ext cx="3751200" cy="933900"/>
            </a:xfrm>
            <a:prstGeom prst="roundRect">
              <a:avLst>
                <a:gd fmla="val 7131" name="adj"/>
              </a:avLst>
            </a:prstGeom>
            <a:solidFill>
              <a:srgbClr val="46BBE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3"/>
            <p:cNvSpPr/>
            <p:nvPr/>
          </p:nvSpPr>
          <p:spPr>
            <a:xfrm>
              <a:off x="8033025" y="7767050"/>
              <a:ext cx="3751200" cy="933900"/>
            </a:xfrm>
            <a:prstGeom prst="roundRect">
              <a:avLst>
                <a:gd fmla="val 7131" name="adj"/>
              </a:avLst>
            </a:prstGeom>
            <a:solidFill>
              <a:srgbClr val="B6DBF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3"/>
            <p:cNvSpPr/>
            <p:nvPr/>
          </p:nvSpPr>
          <p:spPr>
            <a:xfrm>
              <a:off x="8033025" y="8869100"/>
              <a:ext cx="3751200" cy="933900"/>
            </a:xfrm>
            <a:prstGeom prst="roundRect">
              <a:avLst>
                <a:gd fmla="val 7131" name="adj"/>
              </a:avLst>
            </a:prstGeom>
            <a:solidFill>
              <a:srgbClr val="00A0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3"/>
            <p:cNvSpPr/>
            <p:nvPr/>
          </p:nvSpPr>
          <p:spPr>
            <a:xfrm>
              <a:off x="11952175" y="6671050"/>
              <a:ext cx="2459100" cy="3138900"/>
            </a:xfrm>
            <a:prstGeom prst="roundRect">
              <a:avLst>
                <a:gd fmla="val 2330" name="adj"/>
              </a:avLst>
            </a:prstGeom>
            <a:solidFill>
              <a:srgbClr val="DF5C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8" name="Google Shape;68;p13"/>
          <p:cNvSpPr txBox="1"/>
          <p:nvPr/>
        </p:nvSpPr>
        <p:spPr>
          <a:xfrm>
            <a:off x="3148025" y="528650"/>
            <a:ext cx="3810000" cy="861900"/>
          </a:xfrm>
          <a:prstGeom prst="rect">
            <a:avLst/>
          </a:prstGeom>
          <a:noFill/>
          <a:ln>
            <a:noFill/>
          </a:ln>
          <a:effectLst>
            <a:outerShdw rotWithShape="0" algn="bl" dir="1620000" dist="28575">
              <a:srgbClr val="66CC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5600">
                <a:solidFill>
                  <a:srgbClr val="DF5C52"/>
                </a:solidFill>
                <a:latin typeface="Caveat"/>
                <a:ea typeface="Caveat"/>
                <a:cs typeface="Caveat"/>
                <a:sym typeface="Caveat"/>
              </a:rPr>
              <a:t>Lesson Plan</a:t>
            </a:r>
            <a:endParaRPr b="1" sz="5600">
              <a:solidFill>
                <a:srgbClr val="DF5C52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3228975" y="2024075"/>
            <a:ext cx="843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Comfortaa"/>
                <a:ea typeface="Comfortaa"/>
                <a:cs typeface="Comfortaa"/>
                <a:sym typeface="Comfortaa"/>
              </a:rPr>
              <a:t>Name:</a:t>
            </a:r>
            <a:endParaRPr sz="18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3228975" y="2571750"/>
            <a:ext cx="843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Comfortaa"/>
                <a:ea typeface="Comfortaa"/>
                <a:cs typeface="Comfortaa"/>
                <a:sym typeface="Comfortaa"/>
              </a:rPr>
              <a:t>Class :</a:t>
            </a:r>
            <a:endParaRPr sz="1800">
              <a:latin typeface="Comfortaa"/>
              <a:ea typeface="Comfortaa"/>
              <a:cs typeface="Comfortaa"/>
              <a:sym typeface="Comfortaa"/>
            </a:endParaRPr>
          </a:p>
        </p:txBody>
      </p:sp>
      <p:cxnSp>
        <p:nvCxnSpPr>
          <p:cNvPr id="71" name="Google Shape;71;p13"/>
          <p:cNvCxnSpPr/>
          <p:nvPr/>
        </p:nvCxnSpPr>
        <p:spPr>
          <a:xfrm>
            <a:off x="4114800" y="2295525"/>
            <a:ext cx="28575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2" name="Google Shape;72;p13"/>
          <p:cNvCxnSpPr/>
          <p:nvPr/>
        </p:nvCxnSpPr>
        <p:spPr>
          <a:xfrm>
            <a:off x="4114800" y="2848950"/>
            <a:ext cx="28575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3" name="Google Shape;73;p13"/>
          <p:cNvSpPr txBox="1"/>
          <p:nvPr/>
        </p:nvSpPr>
        <p:spPr>
          <a:xfrm>
            <a:off x="681047" y="3462350"/>
            <a:ext cx="1104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Comfortaa"/>
                <a:ea typeface="Comfortaa"/>
                <a:cs typeface="Comfortaa"/>
                <a:sym typeface="Comfortaa"/>
              </a:rPr>
              <a:t>ACTIVITIES:</a:t>
            </a:r>
            <a:endParaRPr sz="12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3314722" y="3462350"/>
            <a:ext cx="1104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Comfortaa"/>
                <a:ea typeface="Comfortaa"/>
                <a:cs typeface="Comfortaa"/>
                <a:sym typeface="Comfortaa"/>
              </a:rPr>
              <a:t>MONDAY:</a:t>
            </a:r>
            <a:endParaRPr sz="12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3314722" y="4562488"/>
            <a:ext cx="1104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Comfortaa"/>
                <a:ea typeface="Comfortaa"/>
                <a:cs typeface="Comfortaa"/>
                <a:sym typeface="Comfortaa"/>
              </a:rPr>
              <a:t>TUESDAY:</a:t>
            </a:r>
            <a:endParaRPr sz="12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3314722" y="5662638"/>
            <a:ext cx="1104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Comfortaa"/>
                <a:ea typeface="Comfortaa"/>
                <a:cs typeface="Comfortaa"/>
                <a:sym typeface="Comfortaa"/>
              </a:rPr>
              <a:t>WEDNESDAY:</a:t>
            </a:r>
            <a:endParaRPr sz="12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681047" y="6753275"/>
            <a:ext cx="1104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Comfortaa"/>
                <a:ea typeface="Comfortaa"/>
                <a:cs typeface="Comfortaa"/>
                <a:sym typeface="Comfortaa"/>
              </a:rPr>
              <a:t>THURSDAY:</a:t>
            </a:r>
            <a:endParaRPr sz="12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681047" y="7853425"/>
            <a:ext cx="1104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Comfortaa"/>
                <a:ea typeface="Comfortaa"/>
                <a:cs typeface="Comfortaa"/>
                <a:sym typeface="Comfortaa"/>
              </a:rPr>
              <a:t>FRIDAY:</a:t>
            </a:r>
            <a:endParaRPr sz="12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681047" y="8953575"/>
            <a:ext cx="1104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Comfortaa"/>
                <a:ea typeface="Comfortaa"/>
                <a:cs typeface="Comfortaa"/>
                <a:sym typeface="Comfortaa"/>
              </a:rPr>
              <a:t>WEDNESDAY:</a:t>
            </a:r>
            <a:endParaRPr sz="12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4605347" y="6753275"/>
            <a:ext cx="1104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NOTES:</a:t>
            </a:r>
            <a:endParaRPr sz="12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81" name="Google Shape;81;p13"/>
          <p:cNvGrpSpPr/>
          <p:nvPr/>
        </p:nvGrpSpPr>
        <p:grpSpPr>
          <a:xfrm>
            <a:off x="4638675" y="7105663"/>
            <a:ext cx="2219400" cy="2493488"/>
            <a:chOff x="4638675" y="7105663"/>
            <a:chExt cx="2219400" cy="2493488"/>
          </a:xfrm>
        </p:grpSpPr>
        <p:cxnSp>
          <p:nvCxnSpPr>
            <p:cNvPr id="82" name="Google Shape;82;p13"/>
            <p:cNvCxnSpPr/>
            <p:nvPr/>
          </p:nvCxnSpPr>
          <p:spPr>
            <a:xfrm>
              <a:off x="4638675" y="7105663"/>
              <a:ext cx="22194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" name="Google Shape;83;p13"/>
            <p:cNvCxnSpPr/>
            <p:nvPr/>
          </p:nvCxnSpPr>
          <p:spPr>
            <a:xfrm>
              <a:off x="4638675" y="7313453"/>
              <a:ext cx="22194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" name="Google Shape;84;p13"/>
            <p:cNvCxnSpPr/>
            <p:nvPr/>
          </p:nvCxnSpPr>
          <p:spPr>
            <a:xfrm>
              <a:off x="4638675" y="7521244"/>
              <a:ext cx="22194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5" name="Google Shape;85;p13"/>
            <p:cNvCxnSpPr/>
            <p:nvPr/>
          </p:nvCxnSpPr>
          <p:spPr>
            <a:xfrm>
              <a:off x="4638675" y="7729034"/>
              <a:ext cx="22194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6" name="Google Shape;86;p13"/>
            <p:cNvCxnSpPr/>
            <p:nvPr/>
          </p:nvCxnSpPr>
          <p:spPr>
            <a:xfrm>
              <a:off x="4638675" y="7936825"/>
              <a:ext cx="22194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" name="Google Shape;87;p13"/>
            <p:cNvCxnSpPr/>
            <p:nvPr/>
          </p:nvCxnSpPr>
          <p:spPr>
            <a:xfrm>
              <a:off x="4638675" y="8144616"/>
              <a:ext cx="22194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" name="Google Shape;88;p13"/>
            <p:cNvCxnSpPr/>
            <p:nvPr/>
          </p:nvCxnSpPr>
          <p:spPr>
            <a:xfrm>
              <a:off x="4638675" y="8352406"/>
              <a:ext cx="22194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" name="Google Shape;89;p13"/>
            <p:cNvCxnSpPr/>
            <p:nvPr/>
          </p:nvCxnSpPr>
          <p:spPr>
            <a:xfrm>
              <a:off x="4638675" y="8560197"/>
              <a:ext cx="22194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0" name="Google Shape;90;p13"/>
            <p:cNvCxnSpPr/>
            <p:nvPr/>
          </p:nvCxnSpPr>
          <p:spPr>
            <a:xfrm>
              <a:off x="4638675" y="8767988"/>
              <a:ext cx="22194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1" name="Google Shape;91;p13"/>
            <p:cNvCxnSpPr/>
            <p:nvPr/>
          </p:nvCxnSpPr>
          <p:spPr>
            <a:xfrm>
              <a:off x="4638675" y="8975778"/>
              <a:ext cx="22194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" name="Google Shape;92;p13"/>
            <p:cNvCxnSpPr/>
            <p:nvPr/>
          </p:nvCxnSpPr>
          <p:spPr>
            <a:xfrm>
              <a:off x="4638675" y="9183569"/>
              <a:ext cx="22194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" name="Google Shape;93;p13"/>
            <p:cNvCxnSpPr/>
            <p:nvPr/>
          </p:nvCxnSpPr>
          <p:spPr>
            <a:xfrm>
              <a:off x="4638675" y="9391359"/>
              <a:ext cx="22194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" name="Google Shape;94;p13"/>
            <p:cNvCxnSpPr/>
            <p:nvPr/>
          </p:nvCxnSpPr>
          <p:spPr>
            <a:xfrm>
              <a:off x="4638675" y="9599150"/>
              <a:ext cx="22194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95" name="Google Shape;95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76950" y="8819225"/>
            <a:ext cx="1471600" cy="172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