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3">
          <p15:clr>
            <a:srgbClr val="9AA0A6"/>
          </p15:clr>
        </p15:guide>
        <p15:guide id="2" pos="464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"/>
        <p:guide pos="464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92450" y="2166900"/>
            <a:ext cx="7187400" cy="8125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86300" y="2166900"/>
            <a:ext cx="5958000" cy="292200"/>
          </a:xfrm>
          <a:prstGeom prst="rect">
            <a:avLst/>
          </a:prstGeom>
          <a:solidFill>
            <a:srgbClr val="7A64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144300" y="2166900"/>
            <a:ext cx="1229400" cy="292200"/>
          </a:xfrm>
          <a:prstGeom prst="rect">
            <a:avLst/>
          </a:prstGeom>
          <a:solidFill>
            <a:srgbClr val="C09A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83306" y="278000"/>
            <a:ext cx="3117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7A6400"/>
                </a:solidFill>
                <a:latin typeface="Dosis"/>
                <a:ea typeface="Dosis"/>
                <a:cs typeface="Dosis"/>
                <a:sym typeface="Dosis"/>
              </a:rPr>
              <a:t>SERVICES PRICING TEMPLATE</a:t>
            </a:r>
            <a:endParaRPr b="1" sz="1700">
              <a:solidFill>
                <a:srgbClr val="7A64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7492" y="853150"/>
            <a:ext cx="1278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Address Line 1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Address Line 2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City / State / Zip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Phone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Email address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Dates Valid: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" name="Google Shape;59;p13"/>
          <p:cNvCxnSpPr/>
          <p:nvPr/>
        </p:nvCxnSpPr>
        <p:spPr>
          <a:xfrm>
            <a:off x="1007259" y="2010100"/>
            <a:ext cx="243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6360872" y="684300"/>
            <a:ext cx="1019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COMPANY</a:t>
            </a:r>
            <a:endParaRPr b="1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LOGO</a:t>
            </a:r>
            <a:endParaRPr b="1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2280950" y="2166900"/>
            <a:ext cx="3863350" cy="8125800"/>
            <a:chOff x="2280950" y="2166900"/>
            <a:chExt cx="3863350" cy="8125800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2280950" y="2166900"/>
              <a:ext cx="0" cy="8125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3485575" y="2166900"/>
              <a:ext cx="0" cy="8125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6144300" y="2166900"/>
              <a:ext cx="0" cy="8125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5" name="Google Shape;65;p13"/>
          <p:cNvGrpSpPr/>
          <p:nvPr/>
        </p:nvGrpSpPr>
        <p:grpSpPr>
          <a:xfrm>
            <a:off x="192450" y="2744275"/>
            <a:ext cx="7192200" cy="7256878"/>
            <a:chOff x="192450" y="2744275"/>
            <a:chExt cx="7192200" cy="7256878"/>
          </a:xfrm>
        </p:grpSpPr>
        <p:cxnSp>
          <p:nvCxnSpPr>
            <p:cNvPr id="66" name="Google Shape;66;p13"/>
            <p:cNvCxnSpPr/>
            <p:nvPr/>
          </p:nvCxnSpPr>
          <p:spPr>
            <a:xfrm>
              <a:off x="192450" y="2744275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92450" y="3034550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92450" y="3324825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92450" y="3615100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92450" y="3905375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92450" y="4195651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92450" y="4485926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92450" y="4776201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92450" y="5066476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92450" y="5356751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92450" y="5647026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92450" y="5937301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92450" y="6227576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92450" y="6517852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92450" y="6808127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92450" y="7098402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92450" y="7388677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192450" y="7678952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92450" y="7969227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92450" y="8259502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192450" y="8549777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192450" y="8840053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92450" y="9130328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192450" y="9420603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192450" y="9710878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192450" y="10001153"/>
              <a:ext cx="7192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2" name="Google Shape;92;p13"/>
          <p:cNvSpPr txBox="1"/>
          <p:nvPr/>
        </p:nvSpPr>
        <p:spPr>
          <a:xfrm>
            <a:off x="642276" y="2155525"/>
            <a:ext cx="111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SERVICE</a:t>
            </a:r>
            <a:endParaRPr sz="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2326651" y="2155525"/>
            <a:ext cx="111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ID NUMBER</a:t>
            </a:r>
            <a:endParaRPr sz="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35476" y="2155525"/>
            <a:ext cx="111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SERVICE DESCRIPTION</a:t>
            </a:r>
            <a:endParaRPr sz="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086316" y="2155525"/>
            <a:ext cx="13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PRICE PER HOUR/REQUEST</a:t>
            </a:r>
            <a:endParaRPr sz="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