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omfortaa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mfortaa-regular.fntdata"/><Relationship Id="rId8" Type="http://schemas.openxmlformats.org/officeDocument/2006/relationships/font" Target="fonts/Comfortaa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5.png"/><Relationship Id="rId10" Type="http://schemas.openxmlformats.org/officeDocument/2006/relationships/image" Target="../media/image1.png"/><Relationship Id="rId13" Type="http://schemas.openxmlformats.org/officeDocument/2006/relationships/image" Target="../media/image4.png"/><Relationship Id="rId1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2.png"/><Relationship Id="rId9" Type="http://schemas.openxmlformats.org/officeDocument/2006/relationships/image" Target="../media/image13.png"/><Relationship Id="rId15" Type="http://schemas.openxmlformats.org/officeDocument/2006/relationships/image" Target="../media/image11.png"/><Relationship Id="rId14" Type="http://schemas.openxmlformats.org/officeDocument/2006/relationships/image" Target="../media/image3.png"/><Relationship Id="rId16" Type="http://schemas.openxmlformats.org/officeDocument/2006/relationships/image" Target="../media/image14.png"/><Relationship Id="rId5" Type="http://schemas.openxmlformats.org/officeDocument/2006/relationships/image" Target="../media/image8.png"/><Relationship Id="rId6" Type="http://schemas.openxmlformats.org/officeDocument/2006/relationships/image" Target="../media/image10.png"/><Relationship Id="rId7" Type="http://schemas.openxmlformats.org/officeDocument/2006/relationships/image" Target="../media/image2.png"/><Relationship Id="rId8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BD6D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8950" y="9127811"/>
            <a:ext cx="3380550" cy="1564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0175" y="7455900"/>
            <a:ext cx="3479825" cy="323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4475" y="8457017"/>
            <a:ext cx="2475526" cy="223225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>
            <a:off x="445475" y="4194825"/>
            <a:ext cx="1946100" cy="1945800"/>
          </a:xfrm>
          <a:prstGeom prst="roundRect">
            <a:avLst>
              <a:gd fmla="val 3663" name="adj"/>
            </a:avLst>
          </a:prstGeom>
          <a:solidFill>
            <a:srgbClr val="F7EE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3095600" cy="25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27950" y="0"/>
            <a:ext cx="3832049" cy="312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58725" y="0"/>
            <a:ext cx="2901275" cy="258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0" y="5173044"/>
            <a:ext cx="1040700" cy="196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96600" y="4052275"/>
            <a:ext cx="2077025" cy="203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34887" y="3936411"/>
            <a:ext cx="1367275" cy="46137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/>
          <p:nvPr/>
        </p:nvSpPr>
        <p:spPr>
          <a:xfrm>
            <a:off x="2803388" y="4194825"/>
            <a:ext cx="1946100" cy="1945800"/>
          </a:xfrm>
          <a:prstGeom prst="roundRect">
            <a:avLst>
              <a:gd fmla="val 3663" name="adj"/>
            </a:avLst>
          </a:prstGeom>
          <a:solidFill>
            <a:srgbClr val="F7EE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5157749" y="4194825"/>
            <a:ext cx="1946100" cy="1945800"/>
          </a:xfrm>
          <a:prstGeom prst="roundRect">
            <a:avLst>
              <a:gd fmla="val 3663" name="adj"/>
            </a:avLst>
          </a:prstGeom>
          <a:solidFill>
            <a:srgbClr val="F7EE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182839" y="4109814"/>
            <a:ext cx="2062625" cy="1986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447161" y="3936411"/>
            <a:ext cx="1367275" cy="46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661104" y="4055550"/>
            <a:ext cx="2167074" cy="203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092800" y="3936411"/>
            <a:ext cx="1367275" cy="46137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/>
          <p:nvPr/>
        </p:nvSpPr>
        <p:spPr>
          <a:xfrm>
            <a:off x="445475" y="6924850"/>
            <a:ext cx="1946100" cy="1945800"/>
          </a:xfrm>
          <a:prstGeom prst="roundRect">
            <a:avLst>
              <a:gd fmla="val 3663" name="adj"/>
            </a:avLst>
          </a:prstGeom>
          <a:solidFill>
            <a:srgbClr val="F7EE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96600" y="6782300"/>
            <a:ext cx="2077025" cy="203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34887" y="6666436"/>
            <a:ext cx="1367275" cy="4613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3"/>
          <p:cNvSpPr/>
          <p:nvPr/>
        </p:nvSpPr>
        <p:spPr>
          <a:xfrm>
            <a:off x="2803388" y="6924850"/>
            <a:ext cx="1946100" cy="1945800"/>
          </a:xfrm>
          <a:prstGeom prst="roundRect">
            <a:avLst>
              <a:gd fmla="val 3663" name="adj"/>
            </a:avLst>
          </a:prstGeom>
          <a:solidFill>
            <a:srgbClr val="F7EE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3"/>
          <p:cNvSpPr/>
          <p:nvPr/>
        </p:nvSpPr>
        <p:spPr>
          <a:xfrm>
            <a:off x="5157749" y="6924850"/>
            <a:ext cx="1946100" cy="1945800"/>
          </a:xfrm>
          <a:prstGeom prst="roundRect">
            <a:avLst>
              <a:gd fmla="val 3663" name="adj"/>
            </a:avLst>
          </a:prstGeom>
          <a:solidFill>
            <a:srgbClr val="F7EE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" name="Google Shape;76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182839" y="6839839"/>
            <a:ext cx="2062625" cy="1986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447161" y="6666436"/>
            <a:ext cx="1367275" cy="46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661104" y="6785575"/>
            <a:ext cx="2167074" cy="203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092800" y="6666436"/>
            <a:ext cx="1367275" cy="46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" y="8035859"/>
            <a:ext cx="1946101" cy="2653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07069" y="9259175"/>
            <a:ext cx="2582076" cy="133082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69675" y="3972501"/>
            <a:ext cx="109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Monday</a:t>
            </a:r>
            <a:endParaRPr b="1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238363" y="3972501"/>
            <a:ext cx="109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Tuesday</a:t>
            </a:r>
            <a:endParaRPr b="1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5504250" y="3972500"/>
            <a:ext cx="126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Wednesday</a:t>
            </a:r>
            <a:endParaRPr b="1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869675" y="6718398"/>
            <a:ext cx="109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Thursday</a:t>
            </a:r>
            <a:endParaRPr b="1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238363" y="6718398"/>
            <a:ext cx="109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Friday</a:t>
            </a:r>
            <a:endParaRPr b="1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5504250" y="6718397"/>
            <a:ext cx="126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Saturday</a:t>
            </a:r>
            <a:endParaRPr b="1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4516175" y="3006497"/>
            <a:ext cx="2582100" cy="582600"/>
          </a:xfrm>
          <a:prstGeom prst="roundRect">
            <a:avLst>
              <a:gd fmla="val 12745" name="adj"/>
            </a:avLst>
          </a:prstGeom>
          <a:solidFill>
            <a:srgbClr val="F7EE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4611101" y="3036000"/>
            <a:ext cx="2424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300">
                <a:solidFill>
                  <a:srgbClr val="8E3115"/>
                </a:solidFill>
                <a:latin typeface="Comfortaa"/>
                <a:ea typeface="Comfortaa"/>
                <a:cs typeface="Comfortaa"/>
                <a:sym typeface="Comfortaa"/>
              </a:rPr>
              <a:t>Week of 2 / 08</a:t>
            </a:r>
            <a:endParaRPr b="1" sz="2300">
              <a:solidFill>
                <a:srgbClr val="8E3115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347550" y="1396550"/>
            <a:ext cx="38322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7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Lesson</a:t>
            </a:r>
            <a:endParaRPr b="1" sz="70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7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Plan</a:t>
            </a:r>
            <a:endParaRPr b="1" sz="70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91" name="Google Shape;91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69825" y="-32425"/>
            <a:ext cx="4314650" cy="149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