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inyon Script"/>
      <p:regular r:id="rId7"/>
    </p:embeddedFont>
    <p:embeddedFont>
      <p:font typeface="Montserrat"/>
      <p:regular r:id="rId8"/>
      <p:bold r:id="rId9"/>
      <p:italic r:id="rId10"/>
      <p:boldItalic r:id="rId11"/>
    </p:embeddedFont>
    <p:embeddedFont>
      <p:font typeface="Montserrat Medium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794">
          <p15:clr>
            <a:srgbClr val="A4A3A4"/>
          </p15:clr>
        </p15:guide>
        <p15:guide id="2" pos="4309">
          <p15:clr>
            <a:srgbClr val="A4A3A4"/>
          </p15:clr>
        </p15:guide>
        <p15:guide id="3" pos="454">
          <p15:clr>
            <a:srgbClr val="9AA0A6"/>
          </p15:clr>
        </p15:guide>
        <p15:guide id="4" orient="horz" pos="6180">
          <p15:clr>
            <a:srgbClr val="9AA0A6"/>
          </p15:clr>
        </p15:guide>
        <p15:guide id="5" pos="1474">
          <p15:clr>
            <a:srgbClr val="9AA0A6"/>
          </p15:clr>
        </p15:guide>
        <p15:guide id="6" pos="2494">
          <p15:clr>
            <a:srgbClr val="9AA0A6"/>
          </p15:clr>
        </p15:guide>
        <p15:guide id="7" pos="351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94" orient="horz"/>
        <p:guide pos="4309"/>
        <p:guide pos="454"/>
        <p:guide pos="6180" orient="horz"/>
        <p:guide pos="1474"/>
        <p:guide pos="2494"/>
        <p:guide pos="351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boldItalic.fntdata"/><Relationship Id="rId10" Type="http://schemas.openxmlformats.org/officeDocument/2006/relationships/font" Target="fonts/Montserrat-italic.fntdata"/><Relationship Id="rId13" Type="http://schemas.openxmlformats.org/officeDocument/2006/relationships/font" Target="fonts/MontserratMedium-bold.fntdata"/><Relationship Id="rId12" Type="http://schemas.openxmlformats.org/officeDocument/2006/relationships/font" Target="fonts/MontserratMedium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bold.fntdata"/><Relationship Id="rId15" Type="http://schemas.openxmlformats.org/officeDocument/2006/relationships/font" Target="fonts/MontserratMedium-boldItalic.fntdata"/><Relationship Id="rId14" Type="http://schemas.openxmlformats.org/officeDocument/2006/relationships/font" Target="fonts/Montserrat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inyonScript-regular.fntdata"/><Relationship Id="rId8" Type="http://schemas.openxmlformats.org/officeDocument/2006/relationships/font" Target="fonts/Montserr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7.png"/><Relationship Id="rId9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2.png"/><Relationship Id="rId8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45355" l="21327" r="0" t="0"/>
          <a:stretch/>
        </p:blipFill>
        <p:spPr>
          <a:xfrm>
            <a:off x="0" y="9401175"/>
            <a:ext cx="3085350" cy="1298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0" l="0" r="47987" t="0"/>
          <a:stretch/>
        </p:blipFill>
        <p:spPr>
          <a:xfrm>
            <a:off x="7088350" y="8086725"/>
            <a:ext cx="471650" cy="259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 rot="-5">
            <a:off x="6933931" y="6934288"/>
            <a:ext cx="754762" cy="165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0" r="12111" t="29937"/>
          <a:stretch/>
        </p:blipFill>
        <p:spPr>
          <a:xfrm>
            <a:off x="915825" y="0"/>
            <a:ext cx="6644174" cy="30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47825" y="25914"/>
            <a:ext cx="1857600" cy="829374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752475" y="1019175"/>
            <a:ext cx="27717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6000">
                <a:solidFill>
                  <a:srgbClr val="D8A56B"/>
                </a:solidFill>
                <a:latin typeface="Pinyon Script"/>
                <a:ea typeface="Pinyon Script"/>
                <a:cs typeface="Pinyon Script"/>
                <a:sym typeface="Pinyon Script"/>
              </a:rPr>
              <a:t>Weekly</a:t>
            </a:r>
            <a:endParaRPr sz="6000">
              <a:solidFill>
                <a:srgbClr val="D8A56B"/>
              </a:solidFill>
              <a:latin typeface="Pinyon Script"/>
              <a:ea typeface="Pinyon Script"/>
              <a:cs typeface="Pinyon Script"/>
              <a:sym typeface="Pinyon Scrip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>
                <a:solidFill>
                  <a:srgbClr val="D8A56B"/>
                </a:solidFill>
                <a:latin typeface="Pinyon Script"/>
                <a:ea typeface="Pinyon Script"/>
                <a:cs typeface="Pinyon Script"/>
                <a:sym typeface="Pinyon Script"/>
              </a:rPr>
              <a:t>Planner</a:t>
            </a:r>
            <a:endParaRPr sz="6000">
              <a:solidFill>
                <a:srgbClr val="D8A56B"/>
              </a:solidFill>
              <a:latin typeface="Pinyon Script"/>
              <a:ea typeface="Pinyon Script"/>
              <a:cs typeface="Pinyon Script"/>
              <a:sym typeface="Pinyon Scrip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657225" y="3009900"/>
            <a:ext cx="344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60897F"/>
                </a:solidFill>
                <a:latin typeface="Montserrat"/>
                <a:ea typeface="Montserrat"/>
                <a:cs typeface="Montserrat"/>
                <a:sym typeface="Montserrat"/>
              </a:rPr>
              <a:t>MONDAY TO SATURDAY NOTES</a:t>
            </a:r>
            <a:endParaRPr>
              <a:solidFill>
                <a:srgbClr val="60897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676775" y="1266825"/>
            <a:ext cx="1295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60897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SUBJECT:</a:t>
            </a:r>
            <a:endParaRPr sz="1100">
              <a:solidFill>
                <a:srgbClr val="60897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676775" y="2186000"/>
            <a:ext cx="1295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60897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DATE:</a:t>
            </a:r>
            <a:endParaRPr sz="1100">
              <a:solidFill>
                <a:srgbClr val="60897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64" name="Google Shape;64;p13"/>
          <p:cNvCxnSpPr/>
          <p:nvPr/>
        </p:nvCxnSpPr>
        <p:spPr>
          <a:xfrm>
            <a:off x="4772025" y="1843100"/>
            <a:ext cx="2062200" cy="0"/>
          </a:xfrm>
          <a:prstGeom prst="straightConnector1">
            <a:avLst/>
          </a:prstGeom>
          <a:noFill/>
          <a:ln cap="flat" cmpd="sng" w="19050">
            <a:solidFill>
              <a:srgbClr val="D8A56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" name="Google Shape;65;p13"/>
          <p:cNvCxnSpPr/>
          <p:nvPr/>
        </p:nvCxnSpPr>
        <p:spPr>
          <a:xfrm>
            <a:off x="4772025" y="2752725"/>
            <a:ext cx="2062200" cy="0"/>
          </a:xfrm>
          <a:prstGeom prst="straightConnector1">
            <a:avLst/>
          </a:prstGeom>
          <a:noFill/>
          <a:ln cap="flat" cmpd="sng" w="19050">
            <a:solidFill>
              <a:srgbClr val="D8A56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" name="Google Shape;66;p13"/>
          <p:cNvSpPr txBox="1"/>
          <p:nvPr/>
        </p:nvSpPr>
        <p:spPr>
          <a:xfrm>
            <a:off x="638175" y="4067175"/>
            <a:ext cx="129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85C19"/>
                </a:solidFill>
                <a:latin typeface="Montserrat"/>
                <a:ea typeface="Montserrat"/>
                <a:cs typeface="Montserrat"/>
                <a:sym typeface="Montserrat"/>
              </a:rPr>
              <a:t>MONDAY</a:t>
            </a:r>
            <a:endParaRPr>
              <a:solidFill>
                <a:srgbClr val="385C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2247825" y="4067175"/>
            <a:ext cx="129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85C19"/>
                </a:solidFill>
                <a:latin typeface="Montserrat"/>
                <a:ea typeface="Montserrat"/>
                <a:cs typeface="Montserrat"/>
                <a:sym typeface="Montserrat"/>
              </a:rPr>
              <a:t>TUESDAY</a:t>
            </a:r>
            <a:endParaRPr>
              <a:solidFill>
                <a:srgbClr val="385C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3871838" y="4067175"/>
            <a:ext cx="143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85C19"/>
                </a:solidFill>
                <a:latin typeface="Montserrat"/>
                <a:ea typeface="Montserrat"/>
                <a:cs typeface="Montserrat"/>
                <a:sym typeface="Montserrat"/>
              </a:rPr>
              <a:t>WEDNESDAY</a:t>
            </a:r>
            <a:endParaRPr>
              <a:solidFill>
                <a:srgbClr val="385C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491200" y="4067175"/>
            <a:ext cx="129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85C19"/>
                </a:solidFill>
                <a:latin typeface="Montserrat"/>
                <a:ea typeface="Montserrat"/>
                <a:cs typeface="Montserrat"/>
                <a:sym typeface="Montserrat"/>
              </a:rPr>
              <a:t>THURSDAY</a:t>
            </a:r>
            <a:endParaRPr>
              <a:solidFill>
                <a:srgbClr val="385C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70" name="Google Shape;70;p13"/>
          <p:cNvGrpSpPr/>
          <p:nvPr/>
        </p:nvGrpSpPr>
        <p:grpSpPr>
          <a:xfrm>
            <a:off x="728750" y="4719650"/>
            <a:ext cx="1247700" cy="1562100"/>
            <a:chOff x="728750" y="4719650"/>
            <a:chExt cx="1247700" cy="1562100"/>
          </a:xfrm>
        </p:grpSpPr>
        <p:cxnSp>
          <p:nvCxnSpPr>
            <p:cNvPr id="71" name="Google Shape;71;p13"/>
            <p:cNvCxnSpPr/>
            <p:nvPr/>
          </p:nvCxnSpPr>
          <p:spPr>
            <a:xfrm rot="10800000">
              <a:off x="728750" y="471965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 rot="10800000">
              <a:off x="728750" y="4914913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 rot="10800000">
              <a:off x="728750" y="5110175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 rot="10800000">
              <a:off x="728750" y="5305438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 rot="10800000">
              <a:off x="728750" y="550070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 rot="10800000">
              <a:off x="728750" y="5695963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 rot="10800000">
              <a:off x="728750" y="5891225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 rot="10800000">
              <a:off x="728750" y="6086488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 rot="10800000">
              <a:off x="728750" y="628175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0" name="Google Shape;80;p13"/>
          <p:cNvGrpSpPr/>
          <p:nvPr/>
        </p:nvGrpSpPr>
        <p:grpSpPr>
          <a:xfrm>
            <a:off x="2345833" y="4719650"/>
            <a:ext cx="1247700" cy="1562100"/>
            <a:chOff x="728750" y="4719650"/>
            <a:chExt cx="1247700" cy="1562100"/>
          </a:xfrm>
        </p:grpSpPr>
        <p:cxnSp>
          <p:nvCxnSpPr>
            <p:cNvPr id="81" name="Google Shape;81;p13"/>
            <p:cNvCxnSpPr/>
            <p:nvPr/>
          </p:nvCxnSpPr>
          <p:spPr>
            <a:xfrm rot="10800000">
              <a:off x="728750" y="471965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 rot="10800000">
              <a:off x="728750" y="4914913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 rot="10800000">
              <a:off x="728750" y="5110175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 rot="10800000">
              <a:off x="728750" y="5305438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 rot="10800000">
              <a:off x="728750" y="550070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 rot="10800000">
              <a:off x="728750" y="5695963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 rot="10800000">
              <a:off x="728750" y="5891225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 rot="10800000">
              <a:off x="728750" y="6086488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 rot="10800000">
              <a:off x="728750" y="628175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0" name="Google Shape;90;p13"/>
          <p:cNvGrpSpPr/>
          <p:nvPr/>
        </p:nvGrpSpPr>
        <p:grpSpPr>
          <a:xfrm>
            <a:off x="3962917" y="4719650"/>
            <a:ext cx="1247700" cy="1562100"/>
            <a:chOff x="728750" y="4719650"/>
            <a:chExt cx="1247700" cy="1562100"/>
          </a:xfrm>
        </p:grpSpPr>
        <p:cxnSp>
          <p:nvCxnSpPr>
            <p:cNvPr id="91" name="Google Shape;91;p13"/>
            <p:cNvCxnSpPr/>
            <p:nvPr/>
          </p:nvCxnSpPr>
          <p:spPr>
            <a:xfrm rot="10800000">
              <a:off x="728750" y="471965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13"/>
            <p:cNvCxnSpPr/>
            <p:nvPr/>
          </p:nvCxnSpPr>
          <p:spPr>
            <a:xfrm rot="10800000">
              <a:off x="728750" y="4914913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 rot="10800000">
              <a:off x="728750" y="5110175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 rot="10800000">
              <a:off x="728750" y="5305438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13"/>
            <p:cNvCxnSpPr/>
            <p:nvPr/>
          </p:nvCxnSpPr>
          <p:spPr>
            <a:xfrm rot="10800000">
              <a:off x="728750" y="550070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13"/>
            <p:cNvCxnSpPr/>
            <p:nvPr/>
          </p:nvCxnSpPr>
          <p:spPr>
            <a:xfrm rot="10800000">
              <a:off x="728750" y="5695963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13"/>
            <p:cNvCxnSpPr/>
            <p:nvPr/>
          </p:nvCxnSpPr>
          <p:spPr>
            <a:xfrm rot="10800000">
              <a:off x="728750" y="5891225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13"/>
            <p:cNvCxnSpPr/>
            <p:nvPr/>
          </p:nvCxnSpPr>
          <p:spPr>
            <a:xfrm rot="10800000">
              <a:off x="728750" y="6086488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9" name="Google Shape;99;p13"/>
            <p:cNvCxnSpPr/>
            <p:nvPr/>
          </p:nvCxnSpPr>
          <p:spPr>
            <a:xfrm rot="10800000">
              <a:off x="728750" y="628175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0" name="Google Shape;100;p13"/>
          <p:cNvGrpSpPr/>
          <p:nvPr/>
        </p:nvGrpSpPr>
        <p:grpSpPr>
          <a:xfrm>
            <a:off x="5580000" y="4719650"/>
            <a:ext cx="1247700" cy="1562100"/>
            <a:chOff x="728750" y="4719650"/>
            <a:chExt cx="1247700" cy="1562100"/>
          </a:xfrm>
        </p:grpSpPr>
        <p:cxnSp>
          <p:nvCxnSpPr>
            <p:cNvPr id="101" name="Google Shape;101;p13"/>
            <p:cNvCxnSpPr/>
            <p:nvPr/>
          </p:nvCxnSpPr>
          <p:spPr>
            <a:xfrm rot="10800000">
              <a:off x="728750" y="471965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" name="Google Shape;102;p13"/>
            <p:cNvCxnSpPr/>
            <p:nvPr/>
          </p:nvCxnSpPr>
          <p:spPr>
            <a:xfrm rot="10800000">
              <a:off x="728750" y="4914913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" name="Google Shape;103;p13"/>
            <p:cNvCxnSpPr/>
            <p:nvPr/>
          </p:nvCxnSpPr>
          <p:spPr>
            <a:xfrm rot="10800000">
              <a:off x="728750" y="5110175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" name="Google Shape;104;p13"/>
            <p:cNvCxnSpPr/>
            <p:nvPr/>
          </p:nvCxnSpPr>
          <p:spPr>
            <a:xfrm rot="10800000">
              <a:off x="728750" y="5305438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" name="Google Shape;105;p13"/>
            <p:cNvCxnSpPr/>
            <p:nvPr/>
          </p:nvCxnSpPr>
          <p:spPr>
            <a:xfrm rot="10800000">
              <a:off x="728750" y="550070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" name="Google Shape;106;p13"/>
            <p:cNvCxnSpPr/>
            <p:nvPr/>
          </p:nvCxnSpPr>
          <p:spPr>
            <a:xfrm rot="10800000">
              <a:off x="728750" y="5695963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" name="Google Shape;107;p13"/>
            <p:cNvCxnSpPr/>
            <p:nvPr/>
          </p:nvCxnSpPr>
          <p:spPr>
            <a:xfrm rot="10800000">
              <a:off x="728750" y="5891225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" name="Google Shape;108;p13"/>
            <p:cNvCxnSpPr/>
            <p:nvPr/>
          </p:nvCxnSpPr>
          <p:spPr>
            <a:xfrm rot="10800000">
              <a:off x="728750" y="6086488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" name="Google Shape;109;p13"/>
            <p:cNvCxnSpPr/>
            <p:nvPr/>
          </p:nvCxnSpPr>
          <p:spPr>
            <a:xfrm rot="10800000">
              <a:off x="728750" y="628175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0" name="Google Shape;110;p13"/>
          <p:cNvSpPr txBox="1"/>
          <p:nvPr/>
        </p:nvSpPr>
        <p:spPr>
          <a:xfrm>
            <a:off x="638175" y="6524638"/>
            <a:ext cx="129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85C19"/>
                </a:solidFill>
                <a:latin typeface="Montserrat"/>
                <a:ea typeface="Montserrat"/>
                <a:cs typeface="Montserrat"/>
                <a:sym typeface="Montserrat"/>
              </a:rPr>
              <a:t>FRIDAY</a:t>
            </a:r>
            <a:endParaRPr>
              <a:solidFill>
                <a:srgbClr val="385C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2247825" y="6524638"/>
            <a:ext cx="129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85C19"/>
                </a:solidFill>
                <a:latin typeface="Montserrat"/>
                <a:ea typeface="Montserrat"/>
                <a:cs typeface="Montserrat"/>
                <a:sym typeface="Montserrat"/>
              </a:rPr>
              <a:t>SATURDAY</a:t>
            </a:r>
            <a:endParaRPr>
              <a:solidFill>
                <a:srgbClr val="385C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12" name="Google Shape;112;p13"/>
          <p:cNvGrpSpPr/>
          <p:nvPr/>
        </p:nvGrpSpPr>
        <p:grpSpPr>
          <a:xfrm>
            <a:off x="728750" y="7177113"/>
            <a:ext cx="1247700" cy="1562100"/>
            <a:chOff x="728750" y="4719650"/>
            <a:chExt cx="1247700" cy="1562100"/>
          </a:xfrm>
        </p:grpSpPr>
        <p:cxnSp>
          <p:nvCxnSpPr>
            <p:cNvPr id="113" name="Google Shape;113;p13"/>
            <p:cNvCxnSpPr/>
            <p:nvPr/>
          </p:nvCxnSpPr>
          <p:spPr>
            <a:xfrm rot="10800000">
              <a:off x="728750" y="471965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13"/>
            <p:cNvCxnSpPr/>
            <p:nvPr/>
          </p:nvCxnSpPr>
          <p:spPr>
            <a:xfrm rot="10800000">
              <a:off x="728750" y="4914913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" name="Google Shape;115;p13"/>
            <p:cNvCxnSpPr/>
            <p:nvPr/>
          </p:nvCxnSpPr>
          <p:spPr>
            <a:xfrm rot="10800000">
              <a:off x="728750" y="5110175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6" name="Google Shape;116;p13"/>
            <p:cNvCxnSpPr/>
            <p:nvPr/>
          </p:nvCxnSpPr>
          <p:spPr>
            <a:xfrm rot="10800000">
              <a:off x="728750" y="5305438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" name="Google Shape;117;p13"/>
            <p:cNvCxnSpPr/>
            <p:nvPr/>
          </p:nvCxnSpPr>
          <p:spPr>
            <a:xfrm rot="10800000">
              <a:off x="728750" y="550070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" name="Google Shape;118;p13"/>
            <p:cNvCxnSpPr/>
            <p:nvPr/>
          </p:nvCxnSpPr>
          <p:spPr>
            <a:xfrm rot="10800000">
              <a:off x="728750" y="5695963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" name="Google Shape;119;p13"/>
            <p:cNvCxnSpPr/>
            <p:nvPr/>
          </p:nvCxnSpPr>
          <p:spPr>
            <a:xfrm rot="10800000">
              <a:off x="728750" y="5891225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" name="Google Shape;120;p13"/>
            <p:cNvCxnSpPr/>
            <p:nvPr/>
          </p:nvCxnSpPr>
          <p:spPr>
            <a:xfrm rot="10800000">
              <a:off x="728750" y="6086488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1" name="Google Shape;121;p13"/>
            <p:cNvCxnSpPr/>
            <p:nvPr/>
          </p:nvCxnSpPr>
          <p:spPr>
            <a:xfrm rot="10800000">
              <a:off x="728750" y="628175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2" name="Google Shape;122;p13"/>
          <p:cNvGrpSpPr/>
          <p:nvPr/>
        </p:nvGrpSpPr>
        <p:grpSpPr>
          <a:xfrm>
            <a:off x="2345833" y="7177113"/>
            <a:ext cx="1247700" cy="1562100"/>
            <a:chOff x="728750" y="4719650"/>
            <a:chExt cx="1247700" cy="1562100"/>
          </a:xfrm>
        </p:grpSpPr>
        <p:cxnSp>
          <p:nvCxnSpPr>
            <p:cNvPr id="123" name="Google Shape;123;p13"/>
            <p:cNvCxnSpPr/>
            <p:nvPr/>
          </p:nvCxnSpPr>
          <p:spPr>
            <a:xfrm rot="10800000">
              <a:off x="728750" y="471965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" name="Google Shape;124;p13"/>
            <p:cNvCxnSpPr/>
            <p:nvPr/>
          </p:nvCxnSpPr>
          <p:spPr>
            <a:xfrm rot="10800000">
              <a:off x="728750" y="4914913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" name="Google Shape;125;p13"/>
            <p:cNvCxnSpPr/>
            <p:nvPr/>
          </p:nvCxnSpPr>
          <p:spPr>
            <a:xfrm rot="10800000">
              <a:off x="728750" y="5110175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" name="Google Shape;126;p13"/>
            <p:cNvCxnSpPr/>
            <p:nvPr/>
          </p:nvCxnSpPr>
          <p:spPr>
            <a:xfrm rot="10800000">
              <a:off x="728750" y="5305438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" name="Google Shape;127;p13"/>
            <p:cNvCxnSpPr/>
            <p:nvPr/>
          </p:nvCxnSpPr>
          <p:spPr>
            <a:xfrm rot="10800000">
              <a:off x="728750" y="550070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" name="Google Shape;128;p13"/>
            <p:cNvCxnSpPr/>
            <p:nvPr/>
          </p:nvCxnSpPr>
          <p:spPr>
            <a:xfrm rot="10800000">
              <a:off x="728750" y="5695963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" name="Google Shape;129;p13"/>
            <p:cNvCxnSpPr/>
            <p:nvPr/>
          </p:nvCxnSpPr>
          <p:spPr>
            <a:xfrm rot="10800000">
              <a:off x="728750" y="5891225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" name="Google Shape;130;p13"/>
            <p:cNvCxnSpPr/>
            <p:nvPr/>
          </p:nvCxnSpPr>
          <p:spPr>
            <a:xfrm rot="10800000">
              <a:off x="728750" y="6086488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1" name="Google Shape;131;p13"/>
            <p:cNvCxnSpPr/>
            <p:nvPr/>
          </p:nvCxnSpPr>
          <p:spPr>
            <a:xfrm rot="10800000">
              <a:off x="728750" y="628175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32" name="Google Shape;132;p13"/>
          <p:cNvCxnSpPr/>
          <p:nvPr/>
        </p:nvCxnSpPr>
        <p:spPr>
          <a:xfrm>
            <a:off x="728675" y="9101150"/>
            <a:ext cx="6115200" cy="0"/>
          </a:xfrm>
          <a:prstGeom prst="straightConnector1">
            <a:avLst/>
          </a:prstGeom>
          <a:noFill/>
          <a:ln cap="flat" cmpd="sng" w="19050">
            <a:solidFill>
              <a:srgbClr val="D8A56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" name="Google Shape;133;p13"/>
          <p:cNvCxnSpPr/>
          <p:nvPr/>
        </p:nvCxnSpPr>
        <p:spPr>
          <a:xfrm>
            <a:off x="728675" y="9810000"/>
            <a:ext cx="2886000" cy="0"/>
          </a:xfrm>
          <a:prstGeom prst="straightConnector1">
            <a:avLst/>
          </a:prstGeom>
          <a:noFill/>
          <a:ln cap="flat" cmpd="sng" w="19050">
            <a:solidFill>
              <a:srgbClr val="D8A56B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34" name="Google Shape;134;p13"/>
          <p:cNvGrpSpPr/>
          <p:nvPr/>
        </p:nvGrpSpPr>
        <p:grpSpPr>
          <a:xfrm>
            <a:off x="3967121" y="9419475"/>
            <a:ext cx="2886055" cy="390525"/>
            <a:chOff x="728750" y="5891225"/>
            <a:chExt cx="1247700" cy="390525"/>
          </a:xfrm>
        </p:grpSpPr>
        <p:cxnSp>
          <p:nvCxnSpPr>
            <p:cNvPr id="135" name="Google Shape;135;p13"/>
            <p:cNvCxnSpPr/>
            <p:nvPr/>
          </p:nvCxnSpPr>
          <p:spPr>
            <a:xfrm rot="10800000">
              <a:off x="728750" y="5891225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6" name="Google Shape;136;p13"/>
            <p:cNvCxnSpPr/>
            <p:nvPr/>
          </p:nvCxnSpPr>
          <p:spPr>
            <a:xfrm rot="10800000">
              <a:off x="728750" y="6086488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7" name="Google Shape;137;p13"/>
            <p:cNvCxnSpPr/>
            <p:nvPr/>
          </p:nvCxnSpPr>
          <p:spPr>
            <a:xfrm rot="10800000">
              <a:off x="728750" y="6281750"/>
              <a:ext cx="1247700" cy="0"/>
            </a:xfrm>
            <a:prstGeom prst="straightConnector1">
              <a:avLst/>
            </a:prstGeom>
            <a:noFill/>
            <a:ln cap="flat" cmpd="sng" w="19050">
              <a:solidFill>
                <a:srgbClr val="D8A56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8" name="Google Shape;138;p13"/>
          <p:cNvSpPr txBox="1"/>
          <p:nvPr/>
        </p:nvSpPr>
        <p:spPr>
          <a:xfrm>
            <a:off x="4548100" y="6524650"/>
            <a:ext cx="170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85C19"/>
                </a:solidFill>
                <a:latin typeface="Montserrat"/>
                <a:ea typeface="Montserrat"/>
                <a:cs typeface="Montserrat"/>
                <a:sym typeface="Montserrat"/>
              </a:rPr>
              <a:t>HABIT TRACKER</a:t>
            </a:r>
            <a:endParaRPr>
              <a:solidFill>
                <a:srgbClr val="385C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p13"/>
          <p:cNvSpPr/>
          <p:nvPr/>
        </p:nvSpPr>
        <p:spPr>
          <a:xfrm>
            <a:off x="3967175" y="6767525"/>
            <a:ext cx="2881300" cy="1976425"/>
          </a:xfrm>
          <a:custGeom>
            <a:rect b="b" l="l" r="r" t="t"/>
            <a:pathLst>
              <a:path extrusionOk="0" h="79057" w="115252">
                <a:moveTo>
                  <a:pt x="25146" y="190"/>
                </a:moveTo>
                <a:lnTo>
                  <a:pt x="0" y="190"/>
                </a:lnTo>
                <a:lnTo>
                  <a:pt x="0" y="79057"/>
                </a:lnTo>
                <a:lnTo>
                  <a:pt x="115252" y="79057"/>
                </a:lnTo>
                <a:lnTo>
                  <a:pt x="115252" y="0"/>
                </a:lnTo>
                <a:lnTo>
                  <a:pt x="90487" y="0"/>
                </a:lnTo>
              </a:path>
            </a:pathLst>
          </a:custGeom>
          <a:noFill/>
          <a:ln cap="flat" cmpd="sng" w="19050">
            <a:solidFill>
              <a:srgbClr val="D8A56B"/>
            </a:solidFill>
            <a:prstDash val="solid"/>
            <a:round/>
            <a:headEnd len="med" w="med" type="none"/>
            <a:tailEnd len="med" w="med" type="none"/>
          </a:ln>
        </p:spPr>
      </p:sp>
      <p:grpSp>
        <p:nvGrpSpPr>
          <p:cNvPr id="140" name="Google Shape;140;p13"/>
          <p:cNvGrpSpPr/>
          <p:nvPr/>
        </p:nvGrpSpPr>
        <p:grpSpPr>
          <a:xfrm>
            <a:off x="4400550" y="7205663"/>
            <a:ext cx="2014500" cy="1100113"/>
            <a:chOff x="4400550" y="7205663"/>
            <a:chExt cx="2014500" cy="1100113"/>
          </a:xfrm>
        </p:grpSpPr>
        <p:sp>
          <p:nvSpPr>
            <p:cNvPr id="141" name="Google Shape;141;p13"/>
            <p:cNvSpPr/>
            <p:nvPr/>
          </p:nvSpPr>
          <p:spPr>
            <a:xfrm>
              <a:off x="4854150" y="7205663"/>
              <a:ext cx="200100" cy="200100"/>
            </a:xfrm>
            <a:prstGeom prst="ellipse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5307750" y="7205663"/>
              <a:ext cx="200100" cy="200100"/>
            </a:xfrm>
            <a:prstGeom prst="ellipse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5761350" y="7205663"/>
              <a:ext cx="200100" cy="200100"/>
            </a:xfrm>
            <a:prstGeom prst="ellipse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6214950" y="7205663"/>
              <a:ext cx="200100" cy="200100"/>
            </a:xfrm>
            <a:prstGeom prst="ellipse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4854150" y="7655675"/>
              <a:ext cx="200100" cy="200100"/>
            </a:xfrm>
            <a:prstGeom prst="ellipse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5307750" y="7655675"/>
              <a:ext cx="200100" cy="200100"/>
            </a:xfrm>
            <a:prstGeom prst="ellipse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5761350" y="7655675"/>
              <a:ext cx="200100" cy="200100"/>
            </a:xfrm>
            <a:prstGeom prst="ellipse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6214950" y="7655675"/>
              <a:ext cx="200100" cy="200100"/>
            </a:xfrm>
            <a:prstGeom prst="ellipse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3"/>
            <p:cNvSpPr/>
            <p:nvPr/>
          </p:nvSpPr>
          <p:spPr>
            <a:xfrm>
              <a:off x="4400550" y="7205663"/>
              <a:ext cx="200100" cy="200100"/>
            </a:xfrm>
            <a:prstGeom prst="ellipse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4400550" y="7655675"/>
              <a:ext cx="200100" cy="200100"/>
            </a:xfrm>
            <a:prstGeom prst="ellipse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4400550" y="8105675"/>
              <a:ext cx="200100" cy="200100"/>
            </a:xfrm>
            <a:prstGeom prst="ellipse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3"/>
            <p:cNvSpPr/>
            <p:nvPr/>
          </p:nvSpPr>
          <p:spPr>
            <a:xfrm>
              <a:off x="4854150" y="8105675"/>
              <a:ext cx="200100" cy="200100"/>
            </a:xfrm>
            <a:prstGeom prst="ellipse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3"/>
            <p:cNvSpPr/>
            <p:nvPr/>
          </p:nvSpPr>
          <p:spPr>
            <a:xfrm>
              <a:off x="5307750" y="8105675"/>
              <a:ext cx="200100" cy="200100"/>
            </a:xfrm>
            <a:prstGeom prst="ellipse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5761350" y="8105675"/>
              <a:ext cx="200100" cy="200100"/>
            </a:xfrm>
            <a:prstGeom prst="ellipse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6214950" y="8105675"/>
              <a:ext cx="200100" cy="200100"/>
            </a:xfrm>
            <a:prstGeom prst="ellipse">
              <a:avLst/>
            </a:prstGeom>
            <a:solidFill>
              <a:srgbClr val="608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56" name="Google Shape;156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14650" y="48900"/>
            <a:ext cx="1371675" cy="134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1938959">
            <a:off x="-520590" y="8892838"/>
            <a:ext cx="1362726" cy="133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8486160">
            <a:off x="6633684" y="8039651"/>
            <a:ext cx="1438507" cy="1412123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3"/>
          <p:cNvSpPr txBox="1"/>
          <p:nvPr/>
        </p:nvSpPr>
        <p:spPr>
          <a:xfrm>
            <a:off x="638175" y="9293575"/>
            <a:ext cx="1638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85C19"/>
                </a:solidFill>
                <a:latin typeface="Montserrat"/>
                <a:ea typeface="Montserrat"/>
                <a:cs typeface="Montserrat"/>
                <a:sym typeface="Montserrat"/>
              </a:rPr>
              <a:t>FOOTNOTES</a:t>
            </a:r>
            <a:endParaRPr>
              <a:solidFill>
                <a:srgbClr val="385C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