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1836000" cx="3204000"/>
  <p:notesSz cx="6858000" cy="9144000"/>
  <p:embeddedFontLst>
    <p:embeddedFont>
      <p:font typeface="Roboto"/>
      <p:regular r:id="rId8"/>
      <p:bold r:id="rId9"/>
      <p:italic r:id="rId10"/>
      <p:boldItalic r:id="rId11"/>
    </p:embeddedFont>
    <p:embeddedFont>
      <p:font typeface="Open Sans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1009">
          <p15:clr>
            <a:srgbClr val="A4A3A4"/>
          </p15:clr>
        </p15:guide>
        <p15:guide id="2" orient="horz" pos="1111">
          <p15:clr>
            <a:srgbClr val="9AA0A6"/>
          </p15:clr>
        </p15:guide>
        <p15:guide id="3" pos="17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009"/>
        <p:guide pos="1111" orient="horz"/>
        <p:guide pos="17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oboto-boldItalic.fntdata"/><Relationship Id="rId10" Type="http://schemas.openxmlformats.org/officeDocument/2006/relationships/font" Target="fonts/Roboto-italic.fntdata"/><Relationship Id="rId13" Type="http://schemas.openxmlformats.org/officeDocument/2006/relationships/font" Target="fonts/OpenSans-bold.fntdata"/><Relationship Id="rId12" Type="http://schemas.openxmlformats.org/officeDocument/2006/relationships/font" Target="fonts/OpenSans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Roboto-bold.fntdata"/><Relationship Id="rId15" Type="http://schemas.openxmlformats.org/officeDocument/2006/relationships/font" Target="fonts/OpenSans-boldItalic.fntdata"/><Relationship Id="rId14" Type="http://schemas.openxmlformats.org/officeDocument/2006/relationships/font" Target="fonts/OpenSans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Roboto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437330" y="685800"/>
            <a:ext cx="5984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437330" y="685800"/>
            <a:ext cx="5984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df60b78fed_0_16:notes"/>
          <p:cNvSpPr/>
          <p:nvPr>
            <p:ph idx="2" type="sldImg"/>
          </p:nvPr>
        </p:nvSpPr>
        <p:spPr>
          <a:xfrm>
            <a:off x="437330" y="685800"/>
            <a:ext cx="5984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df60b78fed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09221" y="265780"/>
            <a:ext cx="2985600" cy="732600"/>
          </a:xfrm>
          <a:prstGeom prst="rect">
            <a:avLst/>
          </a:prstGeom>
        </p:spPr>
        <p:txBody>
          <a:bodyPr anchorCtr="0" anchor="b" bIns="32225" lIns="32225" spcFirstLastPara="1" rIns="32225" wrap="square" tIns="322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09218" y="1011656"/>
            <a:ext cx="2985600" cy="2829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09218" y="767757"/>
            <a:ext cx="2985600" cy="3006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09218" y="158854"/>
            <a:ext cx="2985600" cy="2043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09218" y="411382"/>
            <a:ext cx="2985600" cy="12195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09218" y="158854"/>
            <a:ext cx="2985600" cy="2043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09218" y="411382"/>
            <a:ext cx="1401600" cy="12195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693243" y="411382"/>
            <a:ext cx="1401600" cy="12195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09218" y="158854"/>
            <a:ext cx="2985600" cy="2043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09218" y="198324"/>
            <a:ext cx="984000" cy="269700"/>
          </a:xfrm>
          <a:prstGeom prst="rect">
            <a:avLst/>
          </a:prstGeom>
        </p:spPr>
        <p:txBody>
          <a:bodyPr anchorCtr="0" anchor="b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09218" y="496025"/>
            <a:ext cx="984000" cy="11349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54000" lvl="0" marL="4572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71781" y="160683"/>
            <a:ext cx="2231100" cy="14601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1pPr>
            <a:lvl2pPr lvl="1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602000" y="-45"/>
            <a:ext cx="1602000" cy="1836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32225" lIns="32225" spcFirstLastPara="1" rIns="32225" wrap="square" tIns="322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93030" y="440188"/>
            <a:ext cx="1417500" cy="529200"/>
          </a:xfrm>
          <a:prstGeom prst="rect">
            <a:avLst/>
          </a:prstGeom>
        </p:spPr>
        <p:txBody>
          <a:bodyPr anchorCtr="0" anchor="b" bIns="32225" lIns="32225" spcFirstLastPara="1" rIns="32225" wrap="square" tIns="322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93030" y="1000573"/>
            <a:ext cx="1417500" cy="4410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730770" y="258462"/>
            <a:ext cx="1344600" cy="13191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09218" y="1510127"/>
            <a:ext cx="2101800" cy="2160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09218" y="394837"/>
            <a:ext cx="2985600" cy="700800"/>
          </a:xfrm>
          <a:prstGeom prst="rect">
            <a:avLst/>
          </a:prstGeom>
        </p:spPr>
        <p:txBody>
          <a:bodyPr anchorCtr="0" anchor="b" bIns="32225" lIns="32225" spcFirstLastPara="1" rIns="32225" wrap="square" tIns="322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09218" y="1125204"/>
            <a:ext cx="2985600" cy="4644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6700" lvl="0" marL="457200" algn="ctr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09218" y="158854"/>
            <a:ext cx="2985600" cy="2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09218" y="411382"/>
            <a:ext cx="2985600" cy="12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67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03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2pPr>
            <a:lvl3pPr indent="-2603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3pPr>
            <a:lvl4pPr indent="-2603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4pPr>
            <a:lvl5pPr indent="-2603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5pPr>
            <a:lvl6pPr indent="-2603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6pPr>
            <a:lvl7pPr indent="-2603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7pPr>
            <a:lvl8pPr indent="-2603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8pPr>
            <a:lvl9pPr indent="-2603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2225" lIns="32225" spcFirstLastPara="1" rIns="32225" wrap="square" tIns="32225">
            <a:normAutofit/>
          </a:bodyPr>
          <a:lstStyle>
            <a:lvl1pPr lvl="0" algn="r">
              <a:buNone/>
              <a:defRPr sz="400">
                <a:solidFill>
                  <a:schemeClr val="dk2"/>
                </a:solidFill>
              </a:defRPr>
            </a:lvl1pPr>
            <a:lvl2pPr lvl="1" algn="r">
              <a:buNone/>
              <a:defRPr sz="400">
                <a:solidFill>
                  <a:schemeClr val="dk2"/>
                </a:solidFill>
              </a:defRPr>
            </a:lvl2pPr>
            <a:lvl3pPr lvl="2" algn="r">
              <a:buNone/>
              <a:defRPr sz="400">
                <a:solidFill>
                  <a:schemeClr val="dk2"/>
                </a:solidFill>
              </a:defRPr>
            </a:lvl3pPr>
            <a:lvl4pPr lvl="3" algn="r">
              <a:buNone/>
              <a:defRPr sz="400">
                <a:solidFill>
                  <a:schemeClr val="dk2"/>
                </a:solidFill>
              </a:defRPr>
            </a:lvl4pPr>
            <a:lvl5pPr lvl="4" algn="r">
              <a:buNone/>
              <a:defRPr sz="400">
                <a:solidFill>
                  <a:schemeClr val="dk2"/>
                </a:solidFill>
              </a:defRPr>
            </a:lvl5pPr>
            <a:lvl6pPr lvl="5" algn="r">
              <a:buNone/>
              <a:defRPr sz="400">
                <a:solidFill>
                  <a:schemeClr val="dk2"/>
                </a:solidFill>
              </a:defRPr>
            </a:lvl6pPr>
            <a:lvl7pPr lvl="6" algn="r">
              <a:buNone/>
              <a:defRPr sz="400">
                <a:solidFill>
                  <a:schemeClr val="dk2"/>
                </a:solidFill>
              </a:defRPr>
            </a:lvl7pPr>
            <a:lvl8pPr lvl="7" algn="r">
              <a:buNone/>
              <a:defRPr sz="400">
                <a:solidFill>
                  <a:schemeClr val="dk2"/>
                </a:solidFill>
              </a:defRPr>
            </a:lvl8pPr>
            <a:lvl9pPr lvl="8" algn="r">
              <a:buNone/>
              <a:defRPr sz="4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1.png"/><Relationship Id="rId8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72000" y="72000"/>
            <a:ext cx="3060000" cy="1692000"/>
          </a:xfrm>
          <a:prstGeom prst="rect">
            <a:avLst/>
          </a:prstGeom>
          <a:solidFill>
            <a:srgbClr val="4397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5" name="Google Shape;55;p13"/>
          <p:cNvGrpSpPr/>
          <p:nvPr/>
        </p:nvGrpSpPr>
        <p:grpSpPr>
          <a:xfrm>
            <a:off x="610500" y="563363"/>
            <a:ext cx="1983000" cy="617175"/>
            <a:chOff x="610500" y="428775"/>
            <a:chExt cx="1983000" cy="617175"/>
          </a:xfrm>
        </p:grpSpPr>
        <p:sp>
          <p:nvSpPr>
            <p:cNvPr id="56" name="Google Shape;56;p13"/>
            <p:cNvSpPr txBox="1"/>
            <p:nvPr/>
          </p:nvSpPr>
          <p:spPr>
            <a:xfrm>
              <a:off x="610500" y="428775"/>
              <a:ext cx="19830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24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LORENSONS</a:t>
              </a:r>
              <a:endParaRPr b="1" sz="24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7" name="Google Shape;57;p13"/>
            <p:cNvSpPr txBox="1"/>
            <p:nvPr/>
          </p:nvSpPr>
          <p:spPr>
            <a:xfrm>
              <a:off x="1052550" y="814950"/>
              <a:ext cx="10989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WEB DEVELOPER</a:t>
              </a:r>
              <a:endParaRPr sz="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grpSp>
          <p:nvGrpSpPr>
            <p:cNvPr id="58" name="Google Shape;58;p13"/>
            <p:cNvGrpSpPr/>
            <p:nvPr/>
          </p:nvGrpSpPr>
          <p:grpSpPr>
            <a:xfrm>
              <a:off x="854710" y="962100"/>
              <a:ext cx="228955" cy="28800"/>
              <a:chOff x="847908" y="962100"/>
              <a:chExt cx="228955" cy="28800"/>
            </a:xfrm>
          </p:grpSpPr>
          <p:sp>
            <p:nvSpPr>
              <p:cNvPr id="59" name="Google Shape;59;p13"/>
              <p:cNvSpPr/>
              <p:nvPr/>
            </p:nvSpPr>
            <p:spPr>
              <a:xfrm>
                <a:off x="1048063" y="962100"/>
                <a:ext cx="28800" cy="288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" name="Google Shape;60;p13"/>
              <p:cNvSpPr/>
              <p:nvPr/>
            </p:nvSpPr>
            <p:spPr>
              <a:xfrm>
                <a:off x="948145" y="962100"/>
                <a:ext cx="28800" cy="288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" name="Google Shape;61;p13"/>
              <p:cNvSpPr/>
              <p:nvPr/>
            </p:nvSpPr>
            <p:spPr>
              <a:xfrm>
                <a:off x="847908" y="962100"/>
                <a:ext cx="28800" cy="288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2" name="Google Shape;62;p13"/>
            <p:cNvGrpSpPr/>
            <p:nvPr/>
          </p:nvGrpSpPr>
          <p:grpSpPr>
            <a:xfrm>
              <a:off x="2120335" y="962100"/>
              <a:ext cx="228955" cy="28800"/>
              <a:chOff x="847908" y="962100"/>
              <a:chExt cx="228955" cy="28800"/>
            </a:xfrm>
          </p:grpSpPr>
          <p:sp>
            <p:nvSpPr>
              <p:cNvPr id="63" name="Google Shape;63;p13"/>
              <p:cNvSpPr/>
              <p:nvPr/>
            </p:nvSpPr>
            <p:spPr>
              <a:xfrm>
                <a:off x="1048063" y="962100"/>
                <a:ext cx="28800" cy="288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" name="Google Shape;64;p13"/>
              <p:cNvSpPr/>
              <p:nvPr/>
            </p:nvSpPr>
            <p:spPr>
              <a:xfrm>
                <a:off x="948145" y="962100"/>
                <a:ext cx="28800" cy="288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" name="Google Shape;65;p13"/>
              <p:cNvSpPr/>
              <p:nvPr/>
            </p:nvSpPr>
            <p:spPr>
              <a:xfrm>
                <a:off x="847908" y="962100"/>
                <a:ext cx="28800" cy="288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4"/>
          <p:cNvSpPr/>
          <p:nvPr/>
        </p:nvSpPr>
        <p:spPr>
          <a:xfrm>
            <a:off x="72000" y="730800"/>
            <a:ext cx="3060000" cy="1033200"/>
          </a:xfrm>
          <a:prstGeom prst="rect">
            <a:avLst/>
          </a:prstGeom>
          <a:solidFill>
            <a:srgbClr val="4397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1" name="Google Shape;71;p14"/>
          <p:cNvGrpSpPr/>
          <p:nvPr/>
        </p:nvGrpSpPr>
        <p:grpSpPr>
          <a:xfrm>
            <a:off x="478950" y="34738"/>
            <a:ext cx="2246100" cy="646500"/>
            <a:chOff x="478950" y="504988"/>
            <a:chExt cx="2246100" cy="646500"/>
          </a:xfrm>
        </p:grpSpPr>
        <p:sp>
          <p:nvSpPr>
            <p:cNvPr id="72" name="Google Shape;72;p14"/>
            <p:cNvSpPr txBox="1"/>
            <p:nvPr/>
          </p:nvSpPr>
          <p:spPr>
            <a:xfrm>
              <a:off x="478950" y="504988"/>
              <a:ext cx="2246100" cy="64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8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JOSEF LORENSONS</a:t>
              </a:r>
              <a:endParaRPr b="1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3" name="Google Shape;73;p14"/>
            <p:cNvSpPr txBox="1"/>
            <p:nvPr/>
          </p:nvSpPr>
          <p:spPr>
            <a:xfrm>
              <a:off x="1052550" y="814950"/>
              <a:ext cx="10989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WEB DEVELOPER</a:t>
              </a:r>
              <a:endParaRPr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grpSp>
          <p:nvGrpSpPr>
            <p:cNvPr id="74" name="Google Shape;74;p14"/>
            <p:cNvGrpSpPr/>
            <p:nvPr/>
          </p:nvGrpSpPr>
          <p:grpSpPr>
            <a:xfrm>
              <a:off x="854710" y="962100"/>
              <a:ext cx="228955" cy="28800"/>
              <a:chOff x="847908" y="962100"/>
              <a:chExt cx="228955" cy="28800"/>
            </a:xfrm>
          </p:grpSpPr>
          <p:sp>
            <p:nvSpPr>
              <p:cNvPr id="75" name="Google Shape;75;p14"/>
              <p:cNvSpPr/>
              <p:nvPr/>
            </p:nvSpPr>
            <p:spPr>
              <a:xfrm>
                <a:off x="1048063" y="962100"/>
                <a:ext cx="28800" cy="28800"/>
              </a:xfrm>
              <a:prstGeom prst="ellipse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" name="Google Shape;76;p14"/>
              <p:cNvSpPr/>
              <p:nvPr/>
            </p:nvSpPr>
            <p:spPr>
              <a:xfrm>
                <a:off x="948145" y="962100"/>
                <a:ext cx="28800" cy="28800"/>
              </a:xfrm>
              <a:prstGeom prst="ellipse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" name="Google Shape;77;p14"/>
              <p:cNvSpPr/>
              <p:nvPr/>
            </p:nvSpPr>
            <p:spPr>
              <a:xfrm>
                <a:off x="847908" y="962100"/>
                <a:ext cx="28800" cy="28800"/>
              </a:xfrm>
              <a:prstGeom prst="ellipse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8" name="Google Shape;78;p14"/>
            <p:cNvGrpSpPr/>
            <p:nvPr/>
          </p:nvGrpSpPr>
          <p:grpSpPr>
            <a:xfrm>
              <a:off x="2120335" y="962100"/>
              <a:ext cx="228955" cy="28800"/>
              <a:chOff x="847908" y="962100"/>
              <a:chExt cx="228955" cy="28800"/>
            </a:xfrm>
          </p:grpSpPr>
          <p:sp>
            <p:nvSpPr>
              <p:cNvPr id="79" name="Google Shape;79;p14"/>
              <p:cNvSpPr/>
              <p:nvPr/>
            </p:nvSpPr>
            <p:spPr>
              <a:xfrm>
                <a:off x="1048063" y="962100"/>
                <a:ext cx="28800" cy="28800"/>
              </a:xfrm>
              <a:prstGeom prst="ellipse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" name="Google Shape;80;p14"/>
              <p:cNvSpPr/>
              <p:nvPr/>
            </p:nvSpPr>
            <p:spPr>
              <a:xfrm>
                <a:off x="948145" y="962100"/>
                <a:ext cx="28800" cy="28800"/>
              </a:xfrm>
              <a:prstGeom prst="ellipse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" name="Google Shape;81;p14"/>
              <p:cNvSpPr/>
              <p:nvPr/>
            </p:nvSpPr>
            <p:spPr>
              <a:xfrm>
                <a:off x="847908" y="962100"/>
                <a:ext cx="28800" cy="28800"/>
              </a:xfrm>
              <a:prstGeom prst="ellipse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pic>
        <p:nvPicPr>
          <p:cNvPr id="82" name="Google Shape;8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9989" y="1174189"/>
            <a:ext cx="180000" cy="1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9989" y="1430389"/>
            <a:ext cx="180000" cy="1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9989" y="917989"/>
            <a:ext cx="180000" cy="1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01989" y="917989"/>
            <a:ext cx="180000" cy="1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601989" y="1430389"/>
            <a:ext cx="180000" cy="1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601989" y="1174189"/>
            <a:ext cx="180000" cy="1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4"/>
          <p:cNvSpPr txBox="1"/>
          <p:nvPr/>
        </p:nvSpPr>
        <p:spPr>
          <a:xfrm>
            <a:off x="419054" y="1008599"/>
            <a:ext cx="11001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(123) 456-7890</a:t>
            </a:r>
            <a:endParaRPr sz="7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9" name="Google Shape;89;p14"/>
          <p:cNvSpPr txBox="1"/>
          <p:nvPr/>
        </p:nvSpPr>
        <p:spPr>
          <a:xfrm>
            <a:off x="419049" y="896323"/>
            <a:ext cx="11001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7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Mobile:</a:t>
            </a:r>
            <a:endParaRPr b="1" sz="7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0" name="Google Shape;90;p14"/>
          <p:cNvSpPr txBox="1"/>
          <p:nvPr/>
        </p:nvSpPr>
        <p:spPr>
          <a:xfrm>
            <a:off x="419054" y="1265575"/>
            <a:ext cx="11001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mail@domain.ltd</a:t>
            </a:r>
            <a:endParaRPr sz="7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1" name="Google Shape;91;p14"/>
          <p:cNvSpPr txBox="1"/>
          <p:nvPr/>
        </p:nvSpPr>
        <p:spPr>
          <a:xfrm>
            <a:off x="419049" y="1157432"/>
            <a:ext cx="11001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7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Mail:</a:t>
            </a:r>
            <a:endParaRPr b="1" sz="7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2" name="Google Shape;92;p14"/>
          <p:cNvSpPr txBox="1"/>
          <p:nvPr/>
        </p:nvSpPr>
        <p:spPr>
          <a:xfrm>
            <a:off x="419050" y="1521014"/>
            <a:ext cx="11193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domain.ltd</a:t>
            </a:r>
            <a:endParaRPr sz="7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3" name="Google Shape;93;p14"/>
          <p:cNvSpPr txBox="1"/>
          <p:nvPr/>
        </p:nvSpPr>
        <p:spPr>
          <a:xfrm>
            <a:off x="419050" y="1410722"/>
            <a:ext cx="11193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1800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7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Website:</a:t>
            </a:r>
            <a:endParaRPr b="1" sz="7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4" name="Google Shape;94;p14"/>
          <p:cNvSpPr txBox="1"/>
          <p:nvPr/>
        </p:nvSpPr>
        <p:spPr>
          <a:xfrm>
            <a:off x="1757300" y="1008601"/>
            <a:ext cx="12453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linkedin.com/username</a:t>
            </a:r>
            <a:endParaRPr sz="7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5" name="Google Shape;95;p14"/>
          <p:cNvSpPr txBox="1"/>
          <p:nvPr/>
        </p:nvSpPr>
        <p:spPr>
          <a:xfrm>
            <a:off x="1757293" y="896323"/>
            <a:ext cx="11001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7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Linkedin</a:t>
            </a:r>
            <a:endParaRPr b="1" sz="7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6" name="Google Shape;96;p14"/>
          <p:cNvSpPr txBox="1"/>
          <p:nvPr/>
        </p:nvSpPr>
        <p:spPr>
          <a:xfrm>
            <a:off x="1757300" y="1177344"/>
            <a:ext cx="12597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facebook.com/username</a:t>
            </a:r>
            <a:endParaRPr sz="7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7" name="Google Shape;97;p14"/>
          <p:cNvSpPr txBox="1"/>
          <p:nvPr/>
        </p:nvSpPr>
        <p:spPr>
          <a:xfrm>
            <a:off x="1757293" y="1156914"/>
            <a:ext cx="11001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7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Facebook</a:t>
            </a:r>
            <a:endParaRPr b="1" sz="7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8" name="Google Shape;98;p14"/>
          <p:cNvSpPr txBox="1"/>
          <p:nvPr/>
        </p:nvSpPr>
        <p:spPr>
          <a:xfrm>
            <a:off x="1757300" y="1521026"/>
            <a:ext cx="12741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instagram.com/username</a:t>
            </a:r>
            <a:endParaRPr sz="7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9" name="Google Shape;99;p14"/>
          <p:cNvSpPr txBox="1"/>
          <p:nvPr/>
        </p:nvSpPr>
        <p:spPr>
          <a:xfrm>
            <a:off x="1757294" y="1410722"/>
            <a:ext cx="11193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1800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7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Instagram</a:t>
            </a:r>
            <a:endParaRPr b="1" sz="7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