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Carter One"/>
      <p:regular r:id="rId8"/>
    </p:embeddedFont>
    <p:embeddedFont>
      <p:font typeface="Caveat Brush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Brus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Carter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862175" y="257375"/>
            <a:ext cx="41112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700">
                <a:solidFill>
                  <a:srgbClr val="FFC694"/>
                </a:solidFill>
                <a:latin typeface="Caveat Brush"/>
                <a:ea typeface="Caveat Brush"/>
                <a:cs typeface="Caveat Brush"/>
                <a:sym typeface="Caveat Brush"/>
              </a:rPr>
              <a:t>Travel bucket list</a:t>
            </a:r>
            <a:endParaRPr sz="4700">
              <a:solidFill>
                <a:srgbClr val="FFC69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569849" y="636119"/>
            <a:ext cx="1152832" cy="221400"/>
            <a:chOff x="569849" y="636119"/>
            <a:chExt cx="1152832" cy="221400"/>
          </a:xfrm>
        </p:grpSpPr>
        <p:sp>
          <p:nvSpPr>
            <p:cNvPr id="57" name="Google Shape;57;p13"/>
            <p:cNvSpPr/>
            <p:nvPr/>
          </p:nvSpPr>
          <p:spPr>
            <a:xfrm>
              <a:off x="1501281" y="636119"/>
              <a:ext cx="221400" cy="221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1126569" y="662819"/>
              <a:ext cx="168000" cy="16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841073" y="692819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569849" y="709469"/>
              <a:ext cx="74700" cy="74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" name="Google Shape;61;p13"/>
          <p:cNvGrpSpPr/>
          <p:nvPr/>
        </p:nvGrpSpPr>
        <p:grpSpPr>
          <a:xfrm rot="10800000">
            <a:off x="5840874" y="636119"/>
            <a:ext cx="1152832" cy="221400"/>
            <a:chOff x="569849" y="636119"/>
            <a:chExt cx="1152832" cy="221400"/>
          </a:xfrm>
        </p:grpSpPr>
        <p:sp>
          <p:nvSpPr>
            <p:cNvPr id="62" name="Google Shape;62;p13"/>
            <p:cNvSpPr/>
            <p:nvPr/>
          </p:nvSpPr>
          <p:spPr>
            <a:xfrm>
              <a:off x="1501281" y="636119"/>
              <a:ext cx="221400" cy="221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126569" y="662819"/>
              <a:ext cx="168000" cy="16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841073" y="692819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569849" y="709469"/>
              <a:ext cx="74700" cy="74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13"/>
          <p:cNvSpPr txBox="1"/>
          <p:nvPr/>
        </p:nvSpPr>
        <p:spPr>
          <a:xfrm>
            <a:off x="137963" y="788813"/>
            <a:ext cx="7266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0">
                <a:solidFill>
                  <a:schemeClr val="lt1"/>
                </a:solidFill>
                <a:latin typeface="Carter One"/>
                <a:ea typeface="Carter One"/>
                <a:cs typeface="Carter One"/>
                <a:sym typeface="Carter One"/>
              </a:rPr>
              <a:t>VIRGINIA</a:t>
            </a:r>
            <a:endParaRPr sz="12000">
              <a:solidFill>
                <a:schemeClr val="lt1"/>
              </a:solidFill>
              <a:latin typeface="Carter One"/>
              <a:ea typeface="Carter One"/>
              <a:cs typeface="Carter One"/>
              <a:sym typeface="Carter On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40700" y="2665950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Luray Caverns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40700" y="3264312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Charlottesville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40700" y="3862675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Arlington Cemetery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40700" y="4461037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Virginia Beach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36100" y="5059400"/>
            <a:ext cx="287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Colonial Williamsburg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840700" y="5657762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Skyline Drive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64800" y="6256125"/>
            <a:ext cx="322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Shenandoah National Park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29000" y="6854487"/>
            <a:ext cx="3093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Colonial Williamsburg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840700" y="7452850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Busch Gardens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71850" y="8051212"/>
            <a:ext cx="3207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Jamestown and Yorktown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00550" y="8649575"/>
            <a:ext cx="354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 Steven F. Udvar-Hazy Center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840700" y="9247937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Richmond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94800" y="9846300"/>
            <a:ext cx="316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Chincoteague Islands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347938" y="2665950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Monticello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347938" y="3264312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Mount Vernon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347938" y="3862675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Assateague Islands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347938" y="4461037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Virginia Aquarium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143338" y="5059400"/>
            <a:ext cx="287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Marine Science Center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347938" y="5657762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Hollywood Cemetery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972038" y="6256125"/>
            <a:ext cx="322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Lee Chapel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036238" y="6854487"/>
            <a:ext cx="3093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Byrd Theatre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347938" y="7452850"/>
            <a:ext cx="246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Dinosaur Kingdom II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979088" y="8051212"/>
            <a:ext cx="3207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Maymont Park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807788" y="8649575"/>
            <a:ext cx="354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Mount Vernon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949350" y="9247925"/>
            <a:ext cx="3266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Kiptopeke’s Concrete Fleet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002038" y="9846300"/>
            <a:ext cx="316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Champlain Islands</a:t>
            </a:r>
            <a:endParaRPr sz="2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