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743200" cx="4572000"/>
  <p:notesSz cx="6858000" cy="9144000"/>
  <p:embeddedFontLst>
    <p:embeddedFont>
      <p:font typeface="Raleway SemiBold"/>
      <p:regular r:id="rId7"/>
      <p:bold r:id="rId8"/>
      <p:italic r:id="rId9"/>
      <p:boldItalic r:id="rId10"/>
    </p:embeddedFont>
    <p:embeddedFont>
      <p:font typeface="Quicksand SemiBold"/>
      <p:regular r:id="rId11"/>
      <p:bold r:id="rId12"/>
    </p:embeddedFont>
    <p:embeddedFont>
      <p:font typeface="Quicksand Medium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64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64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icksandSemiBold-regular.fntdata"/><Relationship Id="rId10" Type="http://schemas.openxmlformats.org/officeDocument/2006/relationships/font" Target="fonts/RalewaySemiBold-boldItalic.fntdata"/><Relationship Id="rId13" Type="http://schemas.openxmlformats.org/officeDocument/2006/relationships/font" Target="fonts/QuicksandMedium-regular.fntdata"/><Relationship Id="rId12" Type="http://schemas.openxmlformats.org/officeDocument/2006/relationships/font" Target="fonts/Quicksand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SemiBold-italic.fntdata"/><Relationship Id="rId14" Type="http://schemas.openxmlformats.org/officeDocument/2006/relationships/font" Target="fonts/Quicksand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SemiBold-regular.fntdata"/><Relationship Id="rId8" Type="http://schemas.openxmlformats.org/officeDocument/2006/relationships/font" Target="fonts/Raleway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571802" y="685800"/>
            <a:ext cx="5715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571802" y="685800"/>
            <a:ext cx="5715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397107"/>
            <a:ext cx="4260300" cy="1094700"/>
          </a:xfrm>
          <a:prstGeom prst="rect">
            <a:avLst/>
          </a:prstGeom>
        </p:spPr>
        <p:txBody>
          <a:bodyPr anchorCtr="0" anchor="b" bIns="46725" lIns="46725" spcFirstLastPara="1" rIns="46725" wrap="square" tIns="46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1511533"/>
            <a:ext cx="4260300" cy="4227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1147120"/>
            <a:ext cx="4260300" cy="4491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237347"/>
            <a:ext cx="4260300" cy="3054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614653"/>
            <a:ext cx="4260300" cy="18222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237347"/>
            <a:ext cx="4260300" cy="3054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614653"/>
            <a:ext cx="1999800" cy="18222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614653"/>
            <a:ext cx="1999800" cy="18222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237347"/>
            <a:ext cx="4260300" cy="3054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296320"/>
            <a:ext cx="1404000" cy="402900"/>
          </a:xfrm>
          <a:prstGeom prst="rect">
            <a:avLst/>
          </a:prstGeom>
        </p:spPr>
        <p:txBody>
          <a:bodyPr anchorCtr="0" anchor="b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741120"/>
            <a:ext cx="1404000" cy="16956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240080"/>
            <a:ext cx="3183900" cy="21819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67"/>
            <a:ext cx="2286000" cy="274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6725" lIns="46725" spcFirstLastPara="1" rIns="4672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657693"/>
            <a:ext cx="2022600" cy="790500"/>
          </a:xfrm>
          <a:prstGeom prst="rect">
            <a:avLst/>
          </a:prstGeom>
        </p:spPr>
        <p:txBody>
          <a:bodyPr anchorCtr="0" anchor="b" bIns="46725" lIns="46725" spcFirstLastPara="1" rIns="46725" wrap="square" tIns="46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1494973"/>
            <a:ext cx="2022600" cy="6588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386173"/>
            <a:ext cx="1918500" cy="19707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2256307"/>
            <a:ext cx="2999400" cy="3228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589933"/>
            <a:ext cx="4260300" cy="1047300"/>
          </a:xfrm>
          <a:prstGeom prst="rect">
            <a:avLst/>
          </a:prstGeom>
        </p:spPr>
        <p:txBody>
          <a:bodyPr anchorCtr="0" anchor="b" bIns="46725" lIns="46725" spcFirstLastPara="1" rIns="46725" wrap="square" tIns="46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1681187"/>
            <a:ext cx="4260300" cy="693900"/>
          </a:xfrm>
          <a:prstGeom prst="rect">
            <a:avLst/>
          </a:prstGeom>
        </p:spPr>
        <p:txBody>
          <a:bodyPr anchorCtr="0" anchor="t" bIns="46725" lIns="46725" spcFirstLastPara="1" rIns="46725" wrap="square" tIns="46725">
            <a:norm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 algn="ctr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 algn="ctr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</p:spPr>
        <p:txBody>
          <a:bodyPr anchorCtr="0" anchor="ctr" bIns="46725" lIns="46725" spcFirstLastPara="1" rIns="46725" wrap="square" tIns="46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237347"/>
            <a:ext cx="42603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46725" spcFirstLastPara="1" rIns="46725" wrap="square" tIns="46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614653"/>
            <a:ext cx="4260300" cy="18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46725" spcFirstLastPara="1" rIns="46725" wrap="square" tIns="46725">
            <a:norm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>
                <a:solidFill>
                  <a:schemeClr val="dk2"/>
                </a:solidFill>
              </a:defRPr>
            </a:lvl1pPr>
            <a:lvl2pPr indent="-2730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2pPr>
            <a:lvl3pPr indent="-2730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3pPr>
            <a:lvl4pPr indent="-2730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4pPr>
            <a:lvl5pPr indent="-2730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5pPr>
            <a:lvl6pPr indent="-2730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6pPr>
            <a:lvl7pPr indent="-2730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7pPr>
            <a:lvl8pPr indent="-2730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8pPr>
            <a:lvl9pPr indent="-2730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2487049"/>
            <a:ext cx="274200" cy="2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725" lIns="46725" spcFirstLastPara="1" rIns="46725" wrap="square" tIns="46725">
            <a:normAutofit/>
          </a:bodyPr>
          <a:lstStyle>
            <a:lvl1pPr lvl="0" algn="r">
              <a:buNone/>
              <a:defRPr sz="500">
                <a:solidFill>
                  <a:schemeClr val="dk2"/>
                </a:solidFill>
              </a:defRPr>
            </a:lvl1pPr>
            <a:lvl2pPr lvl="1" algn="r">
              <a:buNone/>
              <a:defRPr sz="500">
                <a:solidFill>
                  <a:schemeClr val="dk2"/>
                </a:solidFill>
              </a:defRPr>
            </a:lvl2pPr>
            <a:lvl3pPr lvl="2" algn="r">
              <a:buNone/>
              <a:defRPr sz="500">
                <a:solidFill>
                  <a:schemeClr val="dk2"/>
                </a:solidFill>
              </a:defRPr>
            </a:lvl3pPr>
            <a:lvl4pPr lvl="3" algn="r">
              <a:buNone/>
              <a:defRPr sz="500">
                <a:solidFill>
                  <a:schemeClr val="dk2"/>
                </a:solidFill>
              </a:defRPr>
            </a:lvl4pPr>
            <a:lvl5pPr lvl="4" algn="r">
              <a:buNone/>
              <a:defRPr sz="500">
                <a:solidFill>
                  <a:schemeClr val="dk2"/>
                </a:solidFill>
              </a:defRPr>
            </a:lvl5pPr>
            <a:lvl6pPr lvl="5" algn="r">
              <a:buNone/>
              <a:defRPr sz="500">
                <a:solidFill>
                  <a:schemeClr val="dk2"/>
                </a:solidFill>
              </a:defRPr>
            </a:lvl6pPr>
            <a:lvl7pPr lvl="6" algn="r">
              <a:buNone/>
              <a:defRPr sz="500">
                <a:solidFill>
                  <a:schemeClr val="dk2"/>
                </a:solidFill>
              </a:defRPr>
            </a:lvl7pPr>
            <a:lvl8pPr lvl="7" algn="r">
              <a:buNone/>
              <a:defRPr sz="500">
                <a:solidFill>
                  <a:schemeClr val="dk2"/>
                </a:solidFill>
              </a:defRPr>
            </a:lvl8pPr>
            <a:lvl9pPr lvl="8" algn="r">
              <a:buNone/>
              <a:defRPr sz="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-3675"/>
            <a:ext cx="4572000" cy="2747100"/>
            <a:chOff x="0" y="-3675"/>
            <a:chExt cx="4572000" cy="27471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4572000" cy="2743200"/>
            </a:xfrm>
            <a:prstGeom prst="rect">
              <a:avLst/>
            </a:prstGeom>
            <a:solidFill>
              <a:srgbClr val="C2B9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0" y="-3675"/>
              <a:ext cx="180900" cy="2747100"/>
            </a:xfrm>
            <a:prstGeom prst="rect">
              <a:avLst/>
            </a:prstGeom>
            <a:solidFill>
              <a:srgbClr val="3337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4391100" y="-3675"/>
              <a:ext cx="180900" cy="2747100"/>
            </a:xfrm>
            <a:prstGeom prst="rect">
              <a:avLst/>
            </a:prstGeom>
            <a:solidFill>
              <a:srgbClr val="3337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8" name="Google Shape;58;p13"/>
            <p:cNvPicPr preferRelativeResize="0"/>
            <p:nvPr/>
          </p:nvPicPr>
          <p:blipFill rotWithShape="1">
            <a:blip r:embed="rId3">
              <a:alphaModFix/>
            </a:blip>
            <a:srcRect b="0" l="0" r="45533" t="40817"/>
            <a:stretch/>
          </p:blipFill>
          <p:spPr>
            <a:xfrm>
              <a:off x="3158075" y="-3675"/>
              <a:ext cx="1413925" cy="2290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4">
              <a:alphaModFix/>
            </a:blip>
            <a:srcRect b="46751" l="49794" r="0" t="0"/>
            <a:stretch/>
          </p:blipFill>
          <p:spPr>
            <a:xfrm>
              <a:off x="0" y="673800"/>
              <a:ext cx="1309576" cy="20695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553074" y="559200"/>
            <a:ext cx="3528626" cy="1557425"/>
            <a:chOff x="553074" y="559200"/>
            <a:chExt cx="3528626" cy="1557425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1640750" y="559200"/>
              <a:ext cx="12906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33738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R S V P</a:t>
              </a:r>
              <a:endParaRPr sz="2100">
                <a:solidFill>
                  <a:srgbClr val="333738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1143000" y="993049"/>
              <a:ext cx="2286000" cy="1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50">
                  <a:solidFill>
                    <a:srgbClr val="877E78"/>
                  </a:solidFill>
                  <a:latin typeface="Quicksand SemiBold"/>
                  <a:ea typeface="Quicksand SemiBold"/>
                  <a:cs typeface="Quicksand SemiBold"/>
                  <a:sym typeface="Quicksand SemiBold"/>
                </a:rPr>
                <a:t>K I N D L Y  R E P L Y  B Y  T H E  0 8 . 0 6</a:t>
              </a:r>
              <a:endParaRPr sz="850">
                <a:solidFill>
                  <a:srgbClr val="877E78"/>
                </a:solidFill>
                <a:latin typeface="Quicksand SemiBold"/>
                <a:ea typeface="Quicksand SemiBold"/>
                <a:cs typeface="Quicksand SemiBold"/>
                <a:sym typeface="Quicksand SemiBold"/>
              </a:endParaRPr>
            </a:p>
          </p:txBody>
        </p:sp>
        <p:grpSp>
          <p:nvGrpSpPr>
            <p:cNvPr id="63" name="Google Shape;63;p13"/>
            <p:cNvGrpSpPr/>
            <p:nvPr/>
          </p:nvGrpSpPr>
          <p:grpSpPr>
            <a:xfrm>
              <a:off x="553074" y="1299100"/>
              <a:ext cx="3440051" cy="192300"/>
              <a:chOff x="553074" y="1299100"/>
              <a:chExt cx="3440051" cy="192300"/>
            </a:xfrm>
          </p:grpSpPr>
          <p:sp>
            <p:nvSpPr>
              <p:cNvPr id="64" name="Google Shape;64;p13"/>
              <p:cNvSpPr txBox="1"/>
              <p:nvPr/>
            </p:nvSpPr>
            <p:spPr>
              <a:xfrm>
                <a:off x="553074" y="1299100"/>
                <a:ext cx="663600" cy="19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50">
                    <a:solidFill>
                      <a:srgbClr val="333738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 A M E</a:t>
                </a:r>
                <a:endParaRPr sz="1250">
                  <a:solidFill>
                    <a:srgbClr val="333738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cxnSp>
            <p:nvCxnSpPr>
              <p:cNvPr id="65" name="Google Shape;65;p13"/>
              <p:cNvCxnSpPr/>
              <p:nvPr/>
            </p:nvCxnSpPr>
            <p:spPr>
              <a:xfrm rot="10800000">
                <a:off x="1246325" y="1441650"/>
                <a:ext cx="274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3373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6" name="Google Shape;66;p13"/>
            <p:cNvGrpSpPr/>
            <p:nvPr/>
          </p:nvGrpSpPr>
          <p:grpSpPr>
            <a:xfrm>
              <a:off x="582725" y="1703450"/>
              <a:ext cx="3498975" cy="92400"/>
              <a:chOff x="582725" y="1703450"/>
              <a:chExt cx="3498975" cy="92400"/>
            </a:xfrm>
          </p:grpSpPr>
          <p:cxnSp>
            <p:nvCxnSpPr>
              <p:cNvPr id="67" name="Google Shape;67;p13"/>
              <p:cNvCxnSpPr/>
              <p:nvPr/>
            </p:nvCxnSpPr>
            <p:spPr>
              <a:xfrm rot="10800000">
                <a:off x="582725" y="1773500"/>
                <a:ext cx="235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3373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8" name="Google Shape;68;p13"/>
              <p:cNvSpPr txBox="1"/>
              <p:nvPr/>
            </p:nvSpPr>
            <p:spPr>
              <a:xfrm>
                <a:off x="977150" y="1703450"/>
                <a:ext cx="1327200" cy="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600">
                    <a:solidFill>
                      <a:srgbClr val="333738"/>
                    </a:solidFill>
                    <a:latin typeface="Quicksand SemiBold"/>
                    <a:ea typeface="Quicksand SemiBold"/>
                    <a:cs typeface="Quicksand SemiBold"/>
                    <a:sym typeface="Quicksand SemiBold"/>
                  </a:rPr>
                  <a:t>A C C E P T S  W I T H  P L E A S U R E</a:t>
                </a:r>
                <a:endParaRPr sz="600">
                  <a:solidFill>
                    <a:srgbClr val="333738"/>
                  </a:solidFill>
                  <a:latin typeface="Quicksand SemiBold"/>
                  <a:ea typeface="Quicksand SemiBold"/>
                  <a:cs typeface="Quicksand SemiBold"/>
                  <a:sym typeface="Quicksand SemiBold"/>
                </a:endParaRPr>
              </a:p>
            </p:txBody>
          </p:sp>
          <p:cxnSp>
            <p:nvCxnSpPr>
              <p:cNvPr id="69" name="Google Shape;69;p13"/>
              <p:cNvCxnSpPr/>
              <p:nvPr/>
            </p:nvCxnSpPr>
            <p:spPr>
              <a:xfrm rot="10800000">
                <a:off x="2411525" y="1773500"/>
                <a:ext cx="235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3373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0" name="Google Shape;70;p13"/>
              <p:cNvSpPr txBox="1"/>
              <p:nvPr/>
            </p:nvSpPr>
            <p:spPr>
              <a:xfrm>
                <a:off x="2754500" y="1703450"/>
                <a:ext cx="1327200" cy="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600">
                    <a:solidFill>
                      <a:srgbClr val="333738"/>
                    </a:solidFill>
                    <a:latin typeface="Quicksand SemiBold"/>
                    <a:ea typeface="Quicksand SemiBold"/>
                    <a:cs typeface="Quicksand SemiBold"/>
                    <a:sym typeface="Quicksand SemiBold"/>
                  </a:rPr>
                  <a:t>D E C L I N E S  W I T H  R E G R E T</a:t>
                </a:r>
                <a:endParaRPr sz="600">
                  <a:solidFill>
                    <a:srgbClr val="333738"/>
                  </a:solidFill>
                  <a:latin typeface="Quicksand SemiBold"/>
                  <a:ea typeface="Quicksand SemiBold"/>
                  <a:cs typeface="Quicksand SemiBold"/>
                  <a:sym typeface="Quicksand SemiBold"/>
                </a:endParaRPr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1279550" y="2024225"/>
              <a:ext cx="2105325" cy="92400"/>
              <a:chOff x="1246325" y="2024225"/>
              <a:chExt cx="2105325" cy="92400"/>
            </a:xfrm>
          </p:grpSpPr>
          <p:cxnSp>
            <p:nvCxnSpPr>
              <p:cNvPr id="72" name="Google Shape;72;p13"/>
              <p:cNvCxnSpPr/>
              <p:nvPr/>
            </p:nvCxnSpPr>
            <p:spPr>
              <a:xfrm rot="10800000">
                <a:off x="1246325" y="2097950"/>
                <a:ext cx="235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3373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3" name="Google Shape;73;p13"/>
              <p:cNvSpPr txBox="1"/>
              <p:nvPr/>
            </p:nvSpPr>
            <p:spPr>
              <a:xfrm>
                <a:off x="1574450" y="2024225"/>
                <a:ext cx="1777200" cy="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600">
                    <a:solidFill>
                      <a:srgbClr val="333738"/>
                    </a:solidFill>
                    <a:latin typeface="Quicksand SemiBold"/>
                    <a:ea typeface="Quicksand SemiBold"/>
                    <a:cs typeface="Quicksand SemiBold"/>
                    <a:sym typeface="Quicksand SemiBold"/>
                  </a:rPr>
                  <a:t>N U M B E R  O F  G U E S T S  A T T E N D I N G</a:t>
                </a:r>
                <a:endParaRPr sz="600">
                  <a:solidFill>
                    <a:srgbClr val="333738"/>
                  </a:solidFill>
                  <a:latin typeface="Quicksand SemiBold"/>
                  <a:ea typeface="Quicksand SemiBold"/>
                  <a:cs typeface="Quicksand SemiBold"/>
                  <a:sym typeface="Quicksand SemiBold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