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Mono Medium"/>
      <p:regular r:id="rId7"/>
      <p:bold r:id="rId8"/>
      <p:italic r:id="rId9"/>
      <p:boldItalic r:id="rId10"/>
    </p:embeddedFont>
    <p:embeddedFont>
      <p:font typeface="Boogaloo"/>
      <p:regular r:id="rId11"/>
    </p:embeddedFont>
    <p:embeddedFont>
      <p:font typeface="ABeeZee"/>
      <p:regular r:id="rId12"/>
      <p: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340">
          <p15:clr>
            <a:srgbClr val="9AA0A6"/>
          </p15:clr>
        </p15:guide>
        <p15:guide id="4" pos="44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340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oogaloo-regular.fntdata"/><Relationship Id="rId10" Type="http://schemas.openxmlformats.org/officeDocument/2006/relationships/font" Target="fonts/RobotoMonoMedium-boldItalic.fntdata"/><Relationship Id="rId13" Type="http://schemas.openxmlformats.org/officeDocument/2006/relationships/font" Target="fonts/ABeeZee-italic.fntdata"/><Relationship Id="rId12" Type="http://schemas.openxmlformats.org/officeDocument/2006/relationships/font" Target="fonts/ABeeZe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ono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MonoMedium-regular.fntdata"/><Relationship Id="rId8" Type="http://schemas.openxmlformats.org/officeDocument/2006/relationships/font" Target="fonts/RobotoMon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18288" y="483763"/>
            <a:ext cx="6994800" cy="169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434343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rPr>
              <a:t>VERMONT</a:t>
            </a:r>
            <a:endParaRPr sz="11000">
              <a:solidFill>
                <a:schemeClr val="lt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37800" y="501478"/>
            <a:ext cx="6516600" cy="6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537800" y="2221600"/>
            <a:ext cx="1385400" cy="6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5634600" y="2221600"/>
            <a:ext cx="1385400" cy="6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1722412" y="1989762"/>
            <a:ext cx="41112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434343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FFD98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TRAVEL BUCKET LIST</a:t>
            </a:r>
            <a:endParaRPr sz="2500">
              <a:solidFill>
                <a:srgbClr val="FFD98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08050" y="267555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Grafton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08050" y="322698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Billings Farm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08050" y="3778425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Cabot Creamery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08050" y="4329862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Shelburne Museum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08050" y="488130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Stowe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08050" y="543273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Woodstock Inn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8050" y="5984175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Tallest Filing Cabinet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08050" y="6535612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Naulakha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08050" y="708705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Vermont State House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08050" y="763848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Everything Robert Frost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08050" y="8189925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Woodstock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08050" y="8741362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Manchester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08050" y="929280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Shelburne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8050" y="984423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Ben &amp; Jerry's Factory Tour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934612" y="267555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Covered Bridges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934612" y="322698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Rockefeller Park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934612" y="3778425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VINS Nature Center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934612" y="4329862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Rock of Ages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934612" y="488130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Lincoln Family Home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934612" y="543273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University of Vermont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934612" y="5984175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Mount Mansfield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934612" y="6535612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Lake Champlain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934612" y="708705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Burlington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934612" y="763848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Alchemist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934612" y="8189925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Quechee Gorge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934612" y="8741362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Montpelier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934612" y="9292800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Killington Resort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934612" y="9844237"/>
            <a:ext cx="33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Champlain Islands</a:t>
            </a:r>
            <a:endParaRPr sz="2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