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  <p:embeddedFont>
      <p:font typeface="Satisfy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atisf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1" Type="http://schemas.openxmlformats.org/officeDocument/2006/relationships/image" Target="../media/image1.png"/><Relationship Id="rId10" Type="http://schemas.openxmlformats.org/officeDocument/2006/relationships/image" Target="../media/image9.png"/><Relationship Id="rId9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-1"/>
            <a:ext cx="7560001" cy="10692001"/>
            <a:chOff x="0" y="-1"/>
            <a:chExt cx="7560001" cy="10692001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0" y="-1"/>
              <a:ext cx="7560001" cy="10692001"/>
              <a:chOff x="0" y="-1"/>
              <a:chExt cx="7560001" cy="10692001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3">
                <a:alphaModFix/>
              </a:blip>
              <a:srcRect b="5606" l="0" r="0" t="0"/>
              <a:stretch/>
            </p:blipFill>
            <p:spPr>
              <a:xfrm>
                <a:off x="2172850" y="9797700"/>
                <a:ext cx="4014399" cy="894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22904" t="0"/>
              <a:stretch/>
            </p:blipFill>
            <p:spPr>
              <a:xfrm>
                <a:off x="6679425" y="8393275"/>
                <a:ext cx="880575" cy="2026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30337" t="0"/>
              <a:stretch/>
            </p:blipFill>
            <p:spPr>
              <a:xfrm>
                <a:off x="5810125" y="4233075"/>
                <a:ext cx="1749875" cy="3352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31214" t="13599"/>
              <a:stretch/>
            </p:blipFill>
            <p:spPr>
              <a:xfrm>
                <a:off x="6059400" y="0"/>
                <a:ext cx="1500600" cy="3276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7">
                <a:alphaModFix/>
              </a:blip>
              <a:srcRect b="0" l="20565" r="0" t="0"/>
              <a:stretch/>
            </p:blipFill>
            <p:spPr>
              <a:xfrm>
                <a:off x="1" y="6124725"/>
                <a:ext cx="2106600" cy="39331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p13"/>
              <p:cNvPicPr preferRelativeResize="0"/>
              <p:nvPr/>
            </p:nvPicPr>
            <p:blipFill rotWithShape="1">
              <a:blip r:embed="rId8">
                <a:alphaModFix/>
              </a:blip>
              <a:srcRect b="0" l="27452" r="0" t="0"/>
              <a:stretch/>
            </p:blipFill>
            <p:spPr>
              <a:xfrm>
                <a:off x="0" y="3560450"/>
                <a:ext cx="1000300" cy="2066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13"/>
              <p:cNvPicPr preferRelativeResize="0"/>
              <p:nvPr/>
            </p:nvPicPr>
            <p:blipFill rotWithShape="1">
              <a:blip r:embed="rId9">
                <a:alphaModFix/>
              </a:blip>
              <a:srcRect b="0" l="3660" r="0" t="2619"/>
              <a:stretch/>
            </p:blipFill>
            <p:spPr>
              <a:xfrm>
                <a:off x="0" y="0"/>
                <a:ext cx="1531725" cy="28830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Google Shape;64;p13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68558"/>
              <a:stretch/>
            </p:blipFill>
            <p:spPr>
              <a:xfrm>
                <a:off x="2479900" y="-1"/>
                <a:ext cx="3217199" cy="228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5" name="Google Shape;65;p13"/>
          <p:cNvSpPr txBox="1"/>
          <p:nvPr/>
        </p:nvSpPr>
        <p:spPr>
          <a:xfrm>
            <a:off x="838650" y="513500"/>
            <a:ext cx="588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AC6869"/>
                </a:solidFill>
                <a:latin typeface="Satisfy"/>
                <a:ea typeface="Satisfy"/>
                <a:cs typeface="Satisfy"/>
                <a:sym typeface="Satisfy"/>
              </a:rPr>
              <a:t>Vacation Grocery List</a:t>
            </a:r>
            <a:endParaRPr sz="3800">
              <a:solidFill>
                <a:srgbClr val="AC6869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463725" y="1556775"/>
            <a:ext cx="2119800" cy="4266300"/>
            <a:chOff x="463725" y="1556775"/>
            <a:chExt cx="2119800" cy="4266300"/>
          </a:xfrm>
        </p:grpSpPr>
        <p:sp>
          <p:nvSpPr>
            <p:cNvPr id="67" name="Google Shape;67;p13"/>
            <p:cNvSpPr/>
            <p:nvPr/>
          </p:nvSpPr>
          <p:spPr>
            <a:xfrm>
              <a:off x="463725" y="1556775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728625" y="1636250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Meat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510100" y="2086725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0" name="Google Shape;70;p13"/>
            <p:cNvSpPr txBox="1"/>
            <p:nvPr/>
          </p:nvSpPr>
          <p:spPr>
            <a:xfrm>
              <a:off x="874360" y="21596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turkey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874360" y="25703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turkey legs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874360" y="2977750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chicken wings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874360" y="338848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chicken legs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874360" y="37992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ham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563075" y="2497450"/>
              <a:ext cx="1954200" cy="2861863"/>
              <a:chOff x="563075" y="2497450"/>
              <a:chExt cx="1954200" cy="2861863"/>
            </a:xfrm>
          </p:grpSpPr>
          <p:cxnSp>
            <p:nvCxnSpPr>
              <p:cNvPr id="76" name="Google Shape;76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" name="Google Shape;84;p13"/>
            <p:cNvGrpSpPr/>
            <p:nvPr/>
          </p:nvGrpSpPr>
          <p:grpSpPr>
            <a:xfrm>
              <a:off x="566400" y="2196025"/>
              <a:ext cx="215400" cy="3484688"/>
              <a:chOff x="566400" y="2196025"/>
              <a:chExt cx="215400" cy="3484688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566400" y="2196025"/>
                <a:ext cx="215400" cy="215400"/>
                <a:chOff x="566400" y="2196025"/>
                <a:chExt cx="215400" cy="215400"/>
              </a:xfrm>
            </p:grpSpPr>
            <p:sp>
              <p:nvSpPr>
                <p:cNvPr id="86" name="Google Shape;86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87" name="Google Shape;87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8" name="Google Shape;88;p13"/>
              <p:cNvGrpSpPr/>
              <p:nvPr/>
            </p:nvGrpSpPr>
            <p:grpSpPr>
              <a:xfrm>
                <a:off x="566400" y="2606750"/>
                <a:ext cx="215400" cy="215400"/>
                <a:chOff x="566400" y="2196025"/>
                <a:chExt cx="215400" cy="215400"/>
              </a:xfrm>
            </p:grpSpPr>
            <p:sp>
              <p:nvSpPr>
                <p:cNvPr id="89" name="Google Shape;89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0" name="Google Shape;90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91" name="Google Shape;91;p13"/>
              <p:cNvGrpSpPr/>
              <p:nvPr/>
            </p:nvGrpSpPr>
            <p:grpSpPr>
              <a:xfrm>
                <a:off x="566400" y="3014163"/>
                <a:ext cx="215400" cy="215400"/>
                <a:chOff x="566400" y="2196025"/>
                <a:chExt cx="215400" cy="215400"/>
              </a:xfrm>
            </p:grpSpPr>
            <p:sp>
              <p:nvSpPr>
                <p:cNvPr id="92" name="Google Shape;92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3" name="Google Shape;93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94" name="Google Shape;94;p13"/>
              <p:cNvSpPr/>
              <p:nvPr/>
            </p:nvSpPr>
            <p:spPr>
              <a:xfrm>
                <a:off x="566400" y="342490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566400" y="38356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566400" y="42430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566400" y="46504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566400" y="50578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566400" y="54653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0" name="Google Shape;100;p13"/>
          <p:cNvGrpSpPr/>
          <p:nvPr/>
        </p:nvGrpSpPr>
        <p:grpSpPr>
          <a:xfrm>
            <a:off x="2720100" y="1556775"/>
            <a:ext cx="2119800" cy="4266300"/>
            <a:chOff x="463725" y="1556775"/>
            <a:chExt cx="2119800" cy="4266300"/>
          </a:xfrm>
        </p:grpSpPr>
        <p:sp>
          <p:nvSpPr>
            <p:cNvPr id="101" name="Google Shape;101;p13"/>
            <p:cNvSpPr/>
            <p:nvPr/>
          </p:nvSpPr>
          <p:spPr>
            <a:xfrm>
              <a:off x="463725" y="1556775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728625" y="1636250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Fruit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103" name="Google Shape;103;p13"/>
            <p:cNvCxnSpPr/>
            <p:nvPr/>
          </p:nvCxnSpPr>
          <p:spPr>
            <a:xfrm>
              <a:off x="510100" y="2086725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4" name="Google Shape;104;p13"/>
            <p:cNvSpPr txBox="1"/>
            <p:nvPr/>
          </p:nvSpPr>
          <p:spPr>
            <a:xfrm>
              <a:off x="874360" y="21596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starberries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874360" y="25703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pineapple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874360" y="2977750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cherries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874360" y="338848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apples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108" name="Google Shape;108;p13"/>
            <p:cNvGrpSpPr/>
            <p:nvPr/>
          </p:nvGrpSpPr>
          <p:grpSpPr>
            <a:xfrm>
              <a:off x="563075" y="2497450"/>
              <a:ext cx="1954200" cy="2861863"/>
              <a:chOff x="563075" y="2497450"/>
              <a:chExt cx="1954200" cy="2861863"/>
            </a:xfrm>
          </p:grpSpPr>
          <p:cxnSp>
            <p:nvCxnSpPr>
              <p:cNvPr id="109" name="Google Shape;109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" name="Google Shape;110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" name="Google Shape;111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" name="Google Shape;112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" name="Google Shape;113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" name="Google Shape;114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" name="Google Shape;115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7" name="Google Shape;117;p13"/>
            <p:cNvGrpSpPr/>
            <p:nvPr/>
          </p:nvGrpSpPr>
          <p:grpSpPr>
            <a:xfrm>
              <a:off x="566400" y="2196025"/>
              <a:ext cx="215400" cy="3484688"/>
              <a:chOff x="566400" y="2196025"/>
              <a:chExt cx="215400" cy="3484688"/>
            </a:xfrm>
          </p:grpSpPr>
          <p:grpSp>
            <p:nvGrpSpPr>
              <p:cNvPr id="118" name="Google Shape;118;p13"/>
              <p:cNvGrpSpPr/>
              <p:nvPr/>
            </p:nvGrpSpPr>
            <p:grpSpPr>
              <a:xfrm>
                <a:off x="566400" y="2196025"/>
                <a:ext cx="215400" cy="215400"/>
                <a:chOff x="566400" y="2196025"/>
                <a:chExt cx="215400" cy="215400"/>
              </a:xfrm>
            </p:grpSpPr>
            <p:sp>
              <p:nvSpPr>
                <p:cNvPr id="119" name="Google Shape;119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20" name="Google Shape;120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21" name="Google Shape;121;p13"/>
              <p:cNvGrpSpPr/>
              <p:nvPr/>
            </p:nvGrpSpPr>
            <p:grpSpPr>
              <a:xfrm>
                <a:off x="566400" y="2606750"/>
                <a:ext cx="215400" cy="215400"/>
                <a:chOff x="566400" y="2196025"/>
                <a:chExt cx="215400" cy="215400"/>
              </a:xfrm>
            </p:grpSpPr>
            <p:sp>
              <p:nvSpPr>
                <p:cNvPr id="122" name="Google Shape;122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23" name="Google Shape;123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4" name="Google Shape;124;p13"/>
              <p:cNvSpPr/>
              <p:nvPr/>
            </p:nvSpPr>
            <p:spPr>
              <a:xfrm>
                <a:off x="566400" y="30141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566400" y="342490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566400" y="38356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566400" y="42430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566400" y="46504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566400" y="50578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566400" y="54653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1" name="Google Shape;131;p13"/>
          <p:cNvGrpSpPr/>
          <p:nvPr/>
        </p:nvGrpSpPr>
        <p:grpSpPr>
          <a:xfrm>
            <a:off x="463725" y="5968700"/>
            <a:ext cx="2119800" cy="4266300"/>
            <a:chOff x="463725" y="5968700"/>
            <a:chExt cx="2119800" cy="4266300"/>
          </a:xfrm>
        </p:grpSpPr>
        <p:sp>
          <p:nvSpPr>
            <p:cNvPr id="132" name="Google Shape;132;p13"/>
            <p:cNvSpPr/>
            <p:nvPr/>
          </p:nvSpPr>
          <p:spPr>
            <a:xfrm>
              <a:off x="463725" y="5968700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728625" y="6048175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Spices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134" name="Google Shape;134;p13"/>
            <p:cNvCxnSpPr/>
            <p:nvPr/>
          </p:nvCxnSpPr>
          <p:spPr>
            <a:xfrm>
              <a:off x="510100" y="6498650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5" name="Google Shape;135;p13"/>
            <p:cNvSpPr txBox="1"/>
            <p:nvPr/>
          </p:nvSpPr>
          <p:spPr>
            <a:xfrm>
              <a:off x="874360" y="65715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paprika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874360" y="698226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cumin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874360" y="7389675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lemon juice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874360" y="78004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butter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874360" y="82111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pepper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140" name="Google Shape;140;p13"/>
            <p:cNvGrpSpPr/>
            <p:nvPr/>
          </p:nvGrpSpPr>
          <p:grpSpPr>
            <a:xfrm>
              <a:off x="563075" y="6909375"/>
              <a:ext cx="1954200" cy="2861863"/>
              <a:chOff x="563075" y="2497450"/>
              <a:chExt cx="1954200" cy="2861863"/>
            </a:xfrm>
          </p:grpSpPr>
          <p:cxnSp>
            <p:nvCxnSpPr>
              <p:cNvPr id="141" name="Google Shape;141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" name="Google Shape;142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" name="Google Shape;143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" name="Google Shape;144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" name="Google Shape;145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" name="Google Shape;146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" name="Google Shape;147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pic>
          <p:nvPicPr>
            <p:cNvPr id="149" name="Google Shape;14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79813" y="6625769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79813" y="7036494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79813" y="7443907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2" name="Google Shape;152;p13"/>
            <p:cNvGrpSpPr/>
            <p:nvPr/>
          </p:nvGrpSpPr>
          <p:grpSpPr>
            <a:xfrm>
              <a:off x="566400" y="6607950"/>
              <a:ext cx="215400" cy="3484688"/>
              <a:chOff x="566400" y="6607950"/>
              <a:chExt cx="215400" cy="3484688"/>
            </a:xfrm>
          </p:grpSpPr>
          <p:sp>
            <p:nvSpPr>
              <p:cNvPr id="153" name="Google Shape;153;p13"/>
              <p:cNvSpPr/>
              <p:nvPr/>
            </p:nvSpPr>
            <p:spPr>
              <a:xfrm>
                <a:off x="566400" y="66079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566400" y="701867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566400" y="74260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566400" y="78368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566400" y="82475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566400" y="86549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566400" y="90623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566400" y="94698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566400" y="98772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2" name="Google Shape;162;p13"/>
          <p:cNvGrpSpPr/>
          <p:nvPr/>
        </p:nvGrpSpPr>
        <p:grpSpPr>
          <a:xfrm>
            <a:off x="2720100" y="5968700"/>
            <a:ext cx="2119800" cy="4266300"/>
            <a:chOff x="2720100" y="5968700"/>
            <a:chExt cx="2119800" cy="4266300"/>
          </a:xfrm>
        </p:grpSpPr>
        <p:sp>
          <p:nvSpPr>
            <p:cNvPr id="163" name="Google Shape;163;p13"/>
            <p:cNvSpPr/>
            <p:nvPr/>
          </p:nvSpPr>
          <p:spPr>
            <a:xfrm>
              <a:off x="2720100" y="5968700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3"/>
            <p:cNvSpPr txBox="1"/>
            <p:nvPr/>
          </p:nvSpPr>
          <p:spPr>
            <a:xfrm>
              <a:off x="2985000" y="6048175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Sweets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165" name="Google Shape;165;p13"/>
            <p:cNvCxnSpPr/>
            <p:nvPr/>
          </p:nvCxnSpPr>
          <p:spPr>
            <a:xfrm>
              <a:off x="2766475" y="6498650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6" name="Google Shape;166;p13"/>
            <p:cNvSpPr txBox="1"/>
            <p:nvPr/>
          </p:nvSpPr>
          <p:spPr>
            <a:xfrm>
              <a:off x="3130735" y="65715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marshmallow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3130735" y="698226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chocolate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68" name="Google Shape;168;p13"/>
            <p:cNvSpPr txBox="1"/>
            <p:nvPr/>
          </p:nvSpPr>
          <p:spPr>
            <a:xfrm>
              <a:off x="3130735" y="7389675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cranberry sauce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169" name="Google Shape;169;p13"/>
            <p:cNvGrpSpPr/>
            <p:nvPr/>
          </p:nvGrpSpPr>
          <p:grpSpPr>
            <a:xfrm>
              <a:off x="2819450" y="6909375"/>
              <a:ext cx="1954200" cy="2861863"/>
              <a:chOff x="563075" y="2497450"/>
              <a:chExt cx="1954200" cy="2861863"/>
            </a:xfrm>
          </p:grpSpPr>
          <p:cxnSp>
            <p:nvCxnSpPr>
              <p:cNvPr id="170" name="Google Shape;170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1" name="Google Shape;171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2" name="Google Shape;172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3" name="Google Shape;173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4" name="Google Shape;174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5" name="Google Shape;175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6" name="Google Shape;176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pic>
          <p:nvPicPr>
            <p:cNvPr id="178" name="Google Shape;178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836188" y="6625769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836188" y="7036494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0" name="Google Shape;180;p13"/>
            <p:cNvGrpSpPr/>
            <p:nvPr/>
          </p:nvGrpSpPr>
          <p:grpSpPr>
            <a:xfrm>
              <a:off x="2822775" y="6607950"/>
              <a:ext cx="215400" cy="3484688"/>
              <a:chOff x="2822775" y="6607950"/>
              <a:chExt cx="215400" cy="3484688"/>
            </a:xfrm>
          </p:grpSpPr>
          <p:sp>
            <p:nvSpPr>
              <p:cNvPr id="181" name="Google Shape;181;p13"/>
              <p:cNvSpPr/>
              <p:nvPr/>
            </p:nvSpPr>
            <p:spPr>
              <a:xfrm>
                <a:off x="2822775" y="66079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3"/>
              <p:cNvSpPr/>
              <p:nvPr/>
            </p:nvSpPr>
            <p:spPr>
              <a:xfrm>
                <a:off x="2822775" y="701867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3"/>
              <p:cNvSpPr/>
              <p:nvPr/>
            </p:nvSpPr>
            <p:spPr>
              <a:xfrm>
                <a:off x="2822775" y="74260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3"/>
              <p:cNvSpPr/>
              <p:nvPr/>
            </p:nvSpPr>
            <p:spPr>
              <a:xfrm>
                <a:off x="2822775" y="78368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3"/>
              <p:cNvSpPr/>
              <p:nvPr/>
            </p:nvSpPr>
            <p:spPr>
              <a:xfrm>
                <a:off x="2822775" y="82475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3"/>
              <p:cNvSpPr/>
              <p:nvPr/>
            </p:nvSpPr>
            <p:spPr>
              <a:xfrm>
                <a:off x="2822775" y="86549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3"/>
              <p:cNvSpPr/>
              <p:nvPr/>
            </p:nvSpPr>
            <p:spPr>
              <a:xfrm>
                <a:off x="2822775" y="90623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3"/>
              <p:cNvSpPr/>
              <p:nvPr/>
            </p:nvSpPr>
            <p:spPr>
              <a:xfrm>
                <a:off x="2822775" y="94698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2822775" y="98772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0" name="Google Shape;190;p13"/>
          <p:cNvGrpSpPr/>
          <p:nvPr/>
        </p:nvGrpSpPr>
        <p:grpSpPr>
          <a:xfrm>
            <a:off x="4976475" y="5968700"/>
            <a:ext cx="2119800" cy="4266300"/>
            <a:chOff x="4976475" y="5968700"/>
            <a:chExt cx="2119800" cy="4266300"/>
          </a:xfrm>
        </p:grpSpPr>
        <p:sp>
          <p:nvSpPr>
            <p:cNvPr id="191" name="Google Shape;191;p13"/>
            <p:cNvSpPr txBox="1"/>
            <p:nvPr/>
          </p:nvSpPr>
          <p:spPr>
            <a:xfrm>
              <a:off x="5387110" y="823208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carbonated drinks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4976475" y="5968700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 txBox="1"/>
            <p:nvPr/>
          </p:nvSpPr>
          <p:spPr>
            <a:xfrm>
              <a:off x="5241375" y="6048175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Other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194" name="Google Shape;194;p13"/>
            <p:cNvCxnSpPr/>
            <p:nvPr/>
          </p:nvCxnSpPr>
          <p:spPr>
            <a:xfrm>
              <a:off x="5022850" y="6498650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5" name="Google Shape;195;p13"/>
            <p:cNvSpPr txBox="1"/>
            <p:nvPr/>
          </p:nvSpPr>
          <p:spPr>
            <a:xfrm>
              <a:off x="5387110" y="65715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orange juice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96" name="Google Shape;196;p13"/>
            <p:cNvSpPr txBox="1"/>
            <p:nvPr/>
          </p:nvSpPr>
          <p:spPr>
            <a:xfrm>
              <a:off x="5387110" y="698226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water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97" name="Google Shape;197;p13"/>
            <p:cNvSpPr txBox="1"/>
            <p:nvPr/>
          </p:nvSpPr>
          <p:spPr>
            <a:xfrm>
              <a:off x="5387110" y="7389675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juice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98" name="Google Shape;198;p13"/>
            <p:cNvSpPr txBox="1"/>
            <p:nvPr/>
          </p:nvSpPr>
          <p:spPr>
            <a:xfrm>
              <a:off x="5387110" y="78004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eggnog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199" name="Google Shape;199;p13"/>
            <p:cNvGrpSpPr/>
            <p:nvPr/>
          </p:nvGrpSpPr>
          <p:grpSpPr>
            <a:xfrm>
              <a:off x="5075825" y="6909375"/>
              <a:ext cx="1954200" cy="2861863"/>
              <a:chOff x="563075" y="2497450"/>
              <a:chExt cx="1954200" cy="2861863"/>
            </a:xfrm>
          </p:grpSpPr>
          <p:cxnSp>
            <p:nvCxnSpPr>
              <p:cNvPr id="200" name="Google Shape;200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1" name="Google Shape;201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" name="Google Shape;202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3" name="Google Shape;203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" name="Google Shape;204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" name="Google Shape;205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" name="Google Shape;206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7" name="Google Shape;207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pic>
          <p:nvPicPr>
            <p:cNvPr id="208" name="Google Shape;208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92563" y="6625769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92563" y="7036494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0" name="Google Shape;210;p13"/>
            <p:cNvGrpSpPr/>
            <p:nvPr/>
          </p:nvGrpSpPr>
          <p:grpSpPr>
            <a:xfrm>
              <a:off x="5079150" y="6607950"/>
              <a:ext cx="215400" cy="3484688"/>
              <a:chOff x="5079150" y="6607950"/>
              <a:chExt cx="215400" cy="3484688"/>
            </a:xfrm>
          </p:grpSpPr>
          <p:sp>
            <p:nvSpPr>
              <p:cNvPr id="211" name="Google Shape;211;p13"/>
              <p:cNvSpPr/>
              <p:nvPr/>
            </p:nvSpPr>
            <p:spPr>
              <a:xfrm>
                <a:off x="5079150" y="66079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3"/>
              <p:cNvSpPr/>
              <p:nvPr/>
            </p:nvSpPr>
            <p:spPr>
              <a:xfrm>
                <a:off x="5079150" y="701867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3"/>
              <p:cNvSpPr/>
              <p:nvPr/>
            </p:nvSpPr>
            <p:spPr>
              <a:xfrm>
                <a:off x="5079150" y="74260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/>
              <p:nvPr/>
            </p:nvSpPr>
            <p:spPr>
              <a:xfrm>
                <a:off x="5079150" y="78368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3"/>
              <p:cNvSpPr/>
              <p:nvPr/>
            </p:nvSpPr>
            <p:spPr>
              <a:xfrm>
                <a:off x="5079150" y="824755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3"/>
              <p:cNvSpPr/>
              <p:nvPr/>
            </p:nvSpPr>
            <p:spPr>
              <a:xfrm>
                <a:off x="5079150" y="86549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3"/>
              <p:cNvSpPr/>
              <p:nvPr/>
            </p:nvSpPr>
            <p:spPr>
              <a:xfrm>
                <a:off x="5079150" y="90623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3"/>
              <p:cNvSpPr/>
              <p:nvPr/>
            </p:nvSpPr>
            <p:spPr>
              <a:xfrm>
                <a:off x="5079150" y="94698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3"/>
              <p:cNvSpPr/>
              <p:nvPr/>
            </p:nvSpPr>
            <p:spPr>
              <a:xfrm>
                <a:off x="5079150" y="98772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220" name="Google Shape;220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92563" y="7450505"/>
              <a:ext cx="182000" cy="173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1" name="Google Shape;221;p13"/>
          <p:cNvGrpSpPr/>
          <p:nvPr/>
        </p:nvGrpSpPr>
        <p:grpSpPr>
          <a:xfrm>
            <a:off x="4976475" y="1556775"/>
            <a:ext cx="2119800" cy="4266300"/>
            <a:chOff x="4976475" y="1556775"/>
            <a:chExt cx="2119800" cy="4266300"/>
          </a:xfrm>
        </p:grpSpPr>
        <p:sp>
          <p:nvSpPr>
            <p:cNvPr id="222" name="Google Shape;222;p13"/>
            <p:cNvSpPr txBox="1"/>
            <p:nvPr/>
          </p:nvSpPr>
          <p:spPr>
            <a:xfrm>
              <a:off x="5387110" y="3808525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chickpeas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4976475" y="1556775"/>
              <a:ext cx="2119800" cy="4266300"/>
            </a:xfrm>
            <a:prstGeom prst="roundRect">
              <a:avLst>
                <a:gd fmla="val 4062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3"/>
            <p:cNvSpPr txBox="1"/>
            <p:nvPr/>
          </p:nvSpPr>
          <p:spPr>
            <a:xfrm>
              <a:off x="5241375" y="1636250"/>
              <a:ext cx="1590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ACCCC"/>
                  </a:solidFill>
                  <a:latin typeface="Satisfy"/>
                  <a:ea typeface="Satisfy"/>
                  <a:cs typeface="Satisfy"/>
                  <a:sym typeface="Satisfy"/>
                </a:rPr>
                <a:t>Pantry</a:t>
              </a:r>
              <a:endParaRPr sz="2400">
                <a:solidFill>
                  <a:srgbClr val="5ACCCC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225" name="Google Shape;225;p13"/>
            <p:cNvCxnSpPr/>
            <p:nvPr/>
          </p:nvCxnSpPr>
          <p:spPr>
            <a:xfrm>
              <a:off x="5022850" y="2086725"/>
              <a:ext cx="2027100" cy="0"/>
            </a:xfrm>
            <a:prstGeom prst="straightConnector1">
              <a:avLst/>
            </a:prstGeom>
            <a:noFill/>
            <a:ln cap="flat" cmpd="sng" w="19050">
              <a:solidFill>
                <a:srgbClr val="F3CE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6" name="Google Shape;226;p13"/>
            <p:cNvSpPr txBox="1"/>
            <p:nvPr/>
          </p:nvSpPr>
          <p:spPr>
            <a:xfrm>
              <a:off x="5387110" y="2159613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brown sugar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27" name="Google Shape;227;p13"/>
            <p:cNvSpPr txBox="1"/>
            <p:nvPr/>
          </p:nvSpPr>
          <p:spPr>
            <a:xfrm>
              <a:off x="5387110" y="257033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ginger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28" name="Google Shape;228;p13"/>
            <p:cNvSpPr txBox="1"/>
            <p:nvPr/>
          </p:nvSpPr>
          <p:spPr>
            <a:xfrm>
              <a:off x="5387110" y="2977750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flour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229" name="Google Shape;229;p13"/>
            <p:cNvSpPr txBox="1"/>
            <p:nvPr/>
          </p:nvSpPr>
          <p:spPr>
            <a:xfrm>
              <a:off x="5387110" y="3388488"/>
              <a:ext cx="159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635258"/>
                  </a:solidFill>
                  <a:latin typeface="Caveat"/>
                  <a:ea typeface="Caveat"/>
                  <a:cs typeface="Caveat"/>
                  <a:sym typeface="Caveat"/>
                </a:rPr>
                <a:t>cinnamon</a:t>
              </a:r>
              <a:endParaRPr b="1" sz="1600">
                <a:solidFill>
                  <a:srgbClr val="635258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grpSp>
          <p:nvGrpSpPr>
            <p:cNvPr id="230" name="Google Shape;230;p13"/>
            <p:cNvGrpSpPr/>
            <p:nvPr/>
          </p:nvGrpSpPr>
          <p:grpSpPr>
            <a:xfrm>
              <a:off x="5075825" y="2497450"/>
              <a:ext cx="1954200" cy="2861863"/>
              <a:chOff x="563075" y="2497450"/>
              <a:chExt cx="1954200" cy="2861863"/>
            </a:xfrm>
          </p:grpSpPr>
          <p:cxnSp>
            <p:nvCxnSpPr>
              <p:cNvPr id="231" name="Google Shape;231;p13"/>
              <p:cNvCxnSpPr/>
              <p:nvPr/>
            </p:nvCxnSpPr>
            <p:spPr>
              <a:xfrm>
                <a:off x="563075" y="24974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13"/>
              <p:cNvCxnSpPr/>
              <p:nvPr/>
            </p:nvCxnSpPr>
            <p:spPr>
              <a:xfrm>
                <a:off x="563075" y="290817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13"/>
              <p:cNvCxnSpPr/>
              <p:nvPr/>
            </p:nvCxnSpPr>
            <p:spPr>
              <a:xfrm>
                <a:off x="563075" y="33155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13"/>
              <p:cNvCxnSpPr/>
              <p:nvPr/>
            </p:nvCxnSpPr>
            <p:spPr>
              <a:xfrm>
                <a:off x="563075" y="3726325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13"/>
              <p:cNvCxnSpPr/>
              <p:nvPr/>
            </p:nvCxnSpPr>
            <p:spPr>
              <a:xfrm>
                <a:off x="563075" y="4137050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13"/>
              <p:cNvCxnSpPr/>
              <p:nvPr/>
            </p:nvCxnSpPr>
            <p:spPr>
              <a:xfrm>
                <a:off x="563075" y="454446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13"/>
              <p:cNvCxnSpPr/>
              <p:nvPr/>
            </p:nvCxnSpPr>
            <p:spPr>
              <a:xfrm>
                <a:off x="563075" y="4951888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13"/>
              <p:cNvCxnSpPr/>
              <p:nvPr/>
            </p:nvCxnSpPr>
            <p:spPr>
              <a:xfrm>
                <a:off x="563075" y="5359313"/>
                <a:ext cx="1954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3CED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39" name="Google Shape;239;p13"/>
            <p:cNvGrpSpPr/>
            <p:nvPr/>
          </p:nvGrpSpPr>
          <p:grpSpPr>
            <a:xfrm>
              <a:off x="5079150" y="2196025"/>
              <a:ext cx="215400" cy="3484688"/>
              <a:chOff x="5079150" y="2196025"/>
              <a:chExt cx="215400" cy="3484688"/>
            </a:xfrm>
          </p:grpSpPr>
          <p:grpSp>
            <p:nvGrpSpPr>
              <p:cNvPr id="240" name="Google Shape;240;p13"/>
              <p:cNvGrpSpPr/>
              <p:nvPr/>
            </p:nvGrpSpPr>
            <p:grpSpPr>
              <a:xfrm>
                <a:off x="5079150" y="2196025"/>
                <a:ext cx="215400" cy="215400"/>
                <a:chOff x="566400" y="2196025"/>
                <a:chExt cx="215400" cy="215400"/>
              </a:xfrm>
            </p:grpSpPr>
            <p:sp>
              <p:nvSpPr>
                <p:cNvPr id="241" name="Google Shape;241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242" name="Google Shape;242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43" name="Google Shape;243;p13"/>
              <p:cNvGrpSpPr/>
              <p:nvPr/>
            </p:nvGrpSpPr>
            <p:grpSpPr>
              <a:xfrm>
                <a:off x="5079150" y="2606750"/>
                <a:ext cx="215400" cy="215400"/>
                <a:chOff x="566400" y="2196025"/>
                <a:chExt cx="215400" cy="215400"/>
              </a:xfrm>
            </p:grpSpPr>
            <p:sp>
              <p:nvSpPr>
                <p:cNvPr id="244" name="Google Shape;244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245" name="Google Shape;245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46" name="Google Shape;246;p13"/>
              <p:cNvSpPr/>
              <p:nvPr/>
            </p:nvSpPr>
            <p:spPr>
              <a:xfrm>
                <a:off x="5079150" y="342490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3"/>
              <p:cNvSpPr/>
              <p:nvPr/>
            </p:nvSpPr>
            <p:spPr>
              <a:xfrm>
                <a:off x="5079150" y="3835625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3"/>
              <p:cNvSpPr/>
              <p:nvPr/>
            </p:nvSpPr>
            <p:spPr>
              <a:xfrm>
                <a:off x="5079150" y="424303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3"/>
              <p:cNvSpPr/>
              <p:nvPr/>
            </p:nvSpPr>
            <p:spPr>
              <a:xfrm>
                <a:off x="5079150" y="465046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13"/>
              <p:cNvSpPr/>
              <p:nvPr/>
            </p:nvSpPr>
            <p:spPr>
              <a:xfrm>
                <a:off x="5079150" y="5057888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3"/>
              <p:cNvSpPr/>
              <p:nvPr/>
            </p:nvSpPr>
            <p:spPr>
              <a:xfrm>
                <a:off x="5079150" y="5465313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F3CE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52" name="Google Shape;252;p13"/>
              <p:cNvGrpSpPr/>
              <p:nvPr/>
            </p:nvGrpSpPr>
            <p:grpSpPr>
              <a:xfrm>
                <a:off x="5079150" y="3015825"/>
                <a:ext cx="215400" cy="215400"/>
                <a:chOff x="566400" y="2196025"/>
                <a:chExt cx="215400" cy="215400"/>
              </a:xfrm>
            </p:grpSpPr>
            <p:sp>
              <p:nvSpPr>
                <p:cNvPr id="253" name="Google Shape;253;p13"/>
                <p:cNvSpPr/>
                <p:nvPr/>
              </p:nvSpPr>
              <p:spPr>
                <a:xfrm>
                  <a:off x="566400" y="2196025"/>
                  <a:ext cx="215400" cy="2154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F3CED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254" name="Google Shape;254;p13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579813" y="2213844"/>
                  <a:ext cx="182000" cy="17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