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reepster"/>
      <p:regular r:id="rId7"/>
    </p:embeddedFont>
    <p:embeddedFont>
      <p:font typeface="Amatic SC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06">
          <p15:clr>
            <a:srgbClr val="A4A3A4"/>
          </p15:clr>
        </p15:guide>
        <p15:guide id="2" pos="2551">
          <p15:clr>
            <a:srgbClr val="A4A3A4"/>
          </p15:clr>
        </p15:guide>
        <p15:guide id="3" pos="28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06" orient="horz"/>
        <p:guide pos="2551"/>
        <p:guide pos="2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reepster-regular.fntdata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1"/>
            <a:ext cx="755957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6164" r="0" t="6006"/>
          <a:stretch/>
        </p:blipFill>
        <p:spPr>
          <a:xfrm>
            <a:off x="0" y="0"/>
            <a:ext cx="4343899" cy="64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8809" l="0" r="17197" t="0"/>
          <a:stretch/>
        </p:blipFill>
        <p:spPr>
          <a:xfrm>
            <a:off x="620550" y="6367775"/>
            <a:ext cx="6939449" cy="4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69950" y="552450"/>
            <a:ext cx="7220100" cy="16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1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HALLOWEEN COUNTDOWN</a:t>
            </a:r>
            <a:endParaRPr sz="6100">
              <a:solidFill>
                <a:srgbClr val="BBEA28"/>
              </a:solidFill>
              <a:latin typeface="Creepster"/>
              <a:ea typeface="Creepster"/>
              <a:cs typeface="Creepster"/>
              <a:sym typeface="Creepste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BBEA28"/>
                </a:solidFill>
                <a:latin typeface="Creepster"/>
                <a:ea typeface="Creepster"/>
                <a:cs typeface="Creepster"/>
                <a:sym typeface="Creepster"/>
              </a:rPr>
              <a:t>BUCKET LIST</a:t>
            </a:r>
            <a:endParaRPr sz="6100">
              <a:solidFill>
                <a:srgbClr val="BBEA28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450001" y="2290775"/>
            <a:ext cx="2193149" cy="400200"/>
            <a:chOff x="450001" y="2290775"/>
            <a:chExt cx="2193149" cy="400200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13"/>
            <p:cNvSpPr txBox="1"/>
            <p:nvPr/>
          </p:nvSpPr>
          <p:spPr>
            <a:xfrm>
              <a:off x="819150" y="2290775"/>
              <a:ext cx="1824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Carve Pumpkins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450001" y="2686875"/>
            <a:ext cx="2845649" cy="400200"/>
            <a:chOff x="450001" y="2290764"/>
            <a:chExt cx="2845649" cy="40020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3"/>
            <p:cNvSpPr txBox="1"/>
            <p:nvPr/>
          </p:nvSpPr>
          <p:spPr>
            <a:xfrm>
              <a:off x="819150" y="2290764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Make caramel apples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450001" y="3083000"/>
            <a:ext cx="2626649" cy="400200"/>
            <a:chOff x="450001" y="2290779"/>
            <a:chExt cx="2626649" cy="400200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819150" y="2290779"/>
              <a:ext cx="2257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"Boo" a neighbor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450001" y="3479100"/>
            <a:ext cx="2912249" cy="400200"/>
            <a:chOff x="450001" y="2290768"/>
            <a:chExt cx="2912249" cy="400200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819150" y="2290768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Make handprint bats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450001" y="3875225"/>
            <a:ext cx="2845649" cy="400200"/>
            <a:chOff x="450001" y="2290783"/>
            <a:chExt cx="2845649" cy="400200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3"/>
            <p:cNvSpPr txBox="1"/>
            <p:nvPr/>
          </p:nvSpPr>
          <p:spPr>
            <a:xfrm>
              <a:off x="819150" y="2290783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Visit a pumpkin patch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450001" y="4271325"/>
            <a:ext cx="2845649" cy="400200"/>
            <a:chOff x="450001" y="2290772"/>
            <a:chExt cx="2845649" cy="400200"/>
          </a:xfrm>
        </p:grpSpPr>
        <p:pic>
          <p:nvPicPr>
            <p:cNvPr id="74" name="Google Shape;7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819150" y="2290772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Go to a corn maze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450001" y="4667450"/>
            <a:ext cx="2912249" cy="400200"/>
            <a:chOff x="450001" y="2290787"/>
            <a:chExt cx="2912249" cy="400200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819150" y="2290787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Roast pumpkin seeds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450001" y="5063550"/>
            <a:ext cx="2845649" cy="400200"/>
            <a:chOff x="450001" y="2290776"/>
            <a:chExt cx="2845649" cy="400200"/>
          </a:xfrm>
        </p:grpSpPr>
        <p:pic>
          <p:nvPicPr>
            <p:cNvPr id="80" name="Google Shape;8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3"/>
            <p:cNvSpPr txBox="1"/>
            <p:nvPr/>
          </p:nvSpPr>
          <p:spPr>
            <a:xfrm>
              <a:off x="819150" y="2290776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Take a hay ride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450001" y="5459650"/>
            <a:ext cx="2845649" cy="400200"/>
            <a:chOff x="450001" y="2290766"/>
            <a:chExt cx="2845649" cy="400200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819150" y="2290766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Drink apple cider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450001" y="5855775"/>
            <a:ext cx="2912249" cy="400200"/>
            <a:chOff x="450001" y="2290780"/>
            <a:chExt cx="2912249" cy="400200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 txBox="1"/>
            <p:nvPr/>
          </p:nvSpPr>
          <p:spPr>
            <a:xfrm>
              <a:off x="819150" y="2290780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Jump in leaf piles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450001" y="6251875"/>
            <a:ext cx="2912249" cy="400200"/>
            <a:chOff x="450001" y="2290770"/>
            <a:chExt cx="2912249" cy="400200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819150" y="2290770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Have a scavenger hunt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450001" y="6648000"/>
            <a:ext cx="2845649" cy="400200"/>
            <a:chOff x="450001" y="2290784"/>
            <a:chExt cx="2845649" cy="400200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 txBox="1"/>
            <p:nvPr/>
          </p:nvSpPr>
          <p:spPr>
            <a:xfrm>
              <a:off x="819150" y="2290784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Collect autumn leaves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450001" y="7044100"/>
            <a:ext cx="2912249" cy="400200"/>
            <a:chOff x="450001" y="2290774"/>
            <a:chExt cx="2912249" cy="400200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 txBox="1"/>
            <p:nvPr/>
          </p:nvSpPr>
          <p:spPr>
            <a:xfrm>
              <a:off x="819150" y="2290774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Bake an apple pie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450001" y="7440200"/>
            <a:ext cx="2912249" cy="400200"/>
            <a:chOff x="450001" y="2290763"/>
            <a:chExt cx="2912249" cy="400200"/>
          </a:xfrm>
        </p:grpSpPr>
        <p:pic>
          <p:nvPicPr>
            <p:cNvPr id="98" name="Google Shape;9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 txBox="1"/>
            <p:nvPr/>
          </p:nvSpPr>
          <p:spPr>
            <a:xfrm>
              <a:off x="819150" y="2290763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Make leaf rubbings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50001" y="7836325"/>
            <a:ext cx="2912249" cy="400200"/>
            <a:chOff x="450001" y="2290778"/>
            <a:chExt cx="2912249" cy="400200"/>
          </a:xfrm>
        </p:grpSpPr>
        <p:pic>
          <p:nvPicPr>
            <p:cNvPr id="101" name="Google Shape;10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 txBox="1"/>
            <p:nvPr/>
          </p:nvSpPr>
          <p:spPr>
            <a:xfrm>
              <a:off x="819150" y="2290778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Put up fake cobwebs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450001" y="8232425"/>
            <a:ext cx="3281549" cy="400200"/>
            <a:chOff x="450001" y="2290767"/>
            <a:chExt cx="3281549" cy="400200"/>
          </a:xfrm>
        </p:grpSpPr>
        <p:pic>
          <p:nvPicPr>
            <p:cNvPr id="104" name="Google Shape;10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 txBox="1"/>
            <p:nvPr/>
          </p:nvSpPr>
          <p:spPr>
            <a:xfrm>
              <a:off x="819150" y="2290767"/>
              <a:ext cx="2912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Light a fall scented candle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450001" y="8628550"/>
            <a:ext cx="3281249" cy="400200"/>
            <a:chOff x="450001" y="2290782"/>
            <a:chExt cx="3281249" cy="400200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 txBox="1"/>
            <p:nvPr/>
          </p:nvSpPr>
          <p:spPr>
            <a:xfrm>
              <a:off x="819150" y="2290782"/>
              <a:ext cx="2912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Make coffee filter pumpkins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450001" y="9024650"/>
            <a:ext cx="3281549" cy="400200"/>
            <a:chOff x="450001" y="2290771"/>
            <a:chExt cx="3281549" cy="400200"/>
          </a:xfrm>
        </p:grpSpPr>
        <p:pic>
          <p:nvPicPr>
            <p:cNvPr id="110" name="Google Shape;11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 txBox="1"/>
            <p:nvPr/>
          </p:nvSpPr>
          <p:spPr>
            <a:xfrm>
              <a:off x="819150" y="2290771"/>
              <a:ext cx="2912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Have an autumn photo shoot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50001" y="9420775"/>
            <a:ext cx="3281549" cy="400200"/>
            <a:chOff x="450001" y="2290786"/>
            <a:chExt cx="3281549" cy="400200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 txBox="1"/>
            <p:nvPr/>
          </p:nvSpPr>
          <p:spPr>
            <a:xfrm>
              <a:off x="819150" y="2290786"/>
              <a:ext cx="2912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Create a spooky mantel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50001" y="9816875"/>
            <a:ext cx="3281549" cy="400200"/>
            <a:chOff x="450001" y="2290775"/>
            <a:chExt cx="3281549" cy="400200"/>
          </a:xfrm>
        </p:grpSpPr>
        <p:pic>
          <p:nvPicPr>
            <p:cNvPr id="116" name="Google Shape;11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3"/>
            <p:cNvSpPr txBox="1"/>
            <p:nvPr/>
          </p:nvSpPr>
          <p:spPr>
            <a:xfrm>
              <a:off x="819150" y="2290775"/>
              <a:ext cx="2912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Watch a Halloween movie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3650401" y="2290775"/>
            <a:ext cx="3502949" cy="400200"/>
            <a:chOff x="450001" y="2290775"/>
            <a:chExt cx="3502949" cy="400200"/>
          </a:xfrm>
        </p:grpSpPr>
        <p:pic>
          <p:nvPicPr>
            <p:cNvPr id="119" name="Google Shape;11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 txBox="1"/>
            <p:nvPr/>
          </p:nvSpPr>
          <p:spPr>
            <a:xfrm>
              <a:off x="819150" y="2290775"/>
              <a:ext cx="3133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Participate in a costume parade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3650401" y="2686875"/>
            <a:ext cx="2845649" cy="400200"/>
            <a:chOff x="450001" y="2290764"/>
            <a:chExt cx="2845649" cy="400200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3"/>
            <p:cNvSpPr txBox="1"/>
            <p:nvPr/>
          </p:nvSpPr>
          <p:spPr>
            <a:xfrm>
              <a:off x="819150" y="2290764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Roast marshmallows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3650401" y="3083000"/>
            <a:ext cx="2626649" cy="400200"/>
            <a:chOff x="450001" y="2290779"/>
            <a:chExt cx="2626649" cy="400200"/>
          </a:xfrm>
        </p:grpSpPr>
        <p:pic>
          <p:nvPicPr>
            <p:cNvPr id="125" name="Google Shape;12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3"/>
            <p:cNvSpPr txBox="1"/>
            <p:nvPr/>
          </p:nvSpPr>
          <p:spPr>
            <a:xfrm>
              <a:off x="819150" y="2290779"/>
              <a:ext cx="2257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Have a bonfire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3650401" y="3479100"/>
            <a:ext cx="2912249" cy="400200"/>
            <a:chOff x="450001" y="2290768"/>
            <a:chExt cx="2912249" cy="4002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 txBox="1"/>
            <p:nvPr/>
          </p:nvSpPr>
          <p:spPr>
            <a:xfrm>
              <a:off x="819150" y="2290768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Eat candy corn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3650401" y="3875225"/>
            <a:ext cx="2845649" cy="400200"/>
            <a:chOff x="450001" y="2290783"/>
            <a:chExt cx="2845649" cy="400200"/>
          </a:xfrm>
        </p:grpSpPr>
        <p:pic>
          <p:nvPicPr>
            <p:cNvPr id="131" name="Google Shape;13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 txBox="1"/>
            <p:nvPr/>
          </p:nvSpPr>
          <p:spPr>
            <a:xfrm>
              <a:off x="819150" y="2290783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Fly a Kite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3650401" y="4271325"/>
            <a:ext cx="2845649" cy="400200"/>
            <a:chOff x="450001" y="2290772"/>
            <a:chExt cx="2845649" cy="400200"/>
          </a:xfrm>
        </p:grpSpPr>
        <p:pic>
          <p:nvPicPr>
            <p:cNvPr id="134" name="Google Shape;13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>
              <a:off x="819150" y="2290772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Bob for apples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3650401" y="4667450"/>
            <a:ext cx="2912249" cy="400200"/>
            <a:chOff x="450001" y="2290787"/>
            <a:chExt cx="2912249" cy="400200"/>
          </a:xfrm>
        </p:grpSpPr>
        <p:pic>
          <p:nvPicPr>
            <p:cNvPr id="137" name="Google Shape;13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 txBox="1"/>
            <p:nvPr/>
          </p:nvSpPr>
          <p:spPr>
            <a:xfrm>
              <a:off x="819150" y="2290787"/>
              <a:ext cx="254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Have a tailgate picnic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3650401" y="5063550"/>
            <a:ext cx="2845649" cy="400200"/>
            <a:chOff x="450001" y="2290776"/>
            <a:chExt cx="2845649" cy="400200"/>
          </a:xfrm>
        </p:grpSpPr>
        <p:pic>
          <p:nvPicPr>
            <p:cNvPr id="140" name="Google Shape;14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>
              <a:off x="819150" y="2290776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Make pumpkin pie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3650401" y="5459650"/>
            <a:ext cx="2845649" cy="400200"/>
            <a:chOff x="450001" y="2290766"/>
            <a:chExt cx="2845649" cy="400200"/>
          </a:xfrm>
        </p:grpSpPr>
        <p:pic>
          <p:nvPicPr>
            <p:cNvPr id="143" name="Google Shape;14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3"/>
            <p:cNvSpPr txBox="1"/>
            <p:nvPr/>
          </p:nvSpPr>
          <p:spPr>
            <a:xfrm>
              <a:off x="819150" y="2290766"/>
              <a:ext cx="247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Trick or treat!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3650401" y="5855775"/>
            <a:ext cx="3650249" cy="1200600"/>
            <a:chOff x="450001" y="2290780"/>
            <a:chExt cx="3650249" cy="1200600"/>
          </a:xfrm>
        </p:grpSpPr>
        <p:pic>
          <p:nvPicPr>
            <p:cNvPr id="146" name="Google Shape;14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1" y="2386013"/>
              <a:ext cx="226275" cy="22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3"/>
            <p:cNvSpPr txBox="1"/>
            <p:nvPr/>
          </p:nvSpPr>
          <p:spPr>
            <a:xfrm>
              <a:off x="819150" y="2290780"/>
              <a:ext cx="32811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Take an evening walk to admire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neighborhood jack o'lanterns</a:t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