
<file path=[Content_Types].xml><?xml version="1.0" encoding="utf-8"?>
<Types xmlns="http://schemas.openxmlformats.org/package/2006/content-types">
  <Default ContentType="application/x-fontdata" Extension="fntdata"/>
  <Default ContentType="application/xml" Extension="xml"/>
  <Default ContentType="image/png" Extension="png"/>
  <Default ContentType="application/vnd.openxmlformats-package.relationships+xml" Extension="rels"/>
  <Override ContentType="application/vnd.openxmlformats-officedocument.presentationml.notesSlide+xml" PartName="/ppt/notesSlides/notesSlide1.xml"/>
  <Override ContentType="application/vnd.openxmlformats-officedocument.presentationml.notesSlide+xml" PartName="/ppt/notesSlides/notesSlide2.xml"/>
  <Override ContentType="application/vnd.openxmlformats-officedocument.presentationml.slideLayout+xml" PartName="/ppt/slideLayouts/slideLayout3.xml"/>
  <Override ContentType="application/vnd.openxmlformats-officedocument.presentationml.slideLayout+xml" PartName="/ppt/slideLayouts/slideLayout4.xml"/>
  <Override ContentType="application/vnd.openxmlformats-officedocument.presentationml.slideLayout+xml" PartName="/ppt/slideLayouts/slideLayout5.xml"/>
  <Override ContentType="application/vnd.openxmlformats-officedocument.presentationml.slideLayout+xml" PartName="/ppt/slideLayouts/slideLayout2.xml"/>
  <Override ContentType="application/vnd.openxmlformats-officedocument.presentationml.slideLayout+xml" PartName="/ppt/slideLayouts/slideLayout11.xml"/>
  <Override ContentType="application/vnd.openxmlformats-officedocument.presentationml.slideLayout+xml" PartName="/ppt/slideLayouts/slideLayout1.xml"/>
  <Override ContentType="application/vnd.openxmlformats-officedocument.presentationml.slideLayout+xml" PartName="/ppt/slideLayouts/slideLayout10.xml"/>
  <Override ContentType="application/vnd.openxmlformats-officedocument.presentationml.slideLayout+xml" PartName="/ppt/slideLayouts/slideLayout7.xml"/>
  <Override ContentType="application/vnd.openxmlformats-officedocument.presentationml.slideLayout+xml" PartName="/ppt/slideLayouts/slideLayout6.xml"/>
  <Override ContentType="application/vnd.openxmlformats-officedocument.presentationml.slideLayout+xml" PartName="/ppt/slideLayouts/slideLayout8.xml"/>
  <Override ContentType="application/vnd.openxmlformats-officedocument.presentationml.slideLayout+xml" PartName="/ppt/slideLayouts/slideLayout9.xml"/>
  <Override ContentType="application/vnd.openxmlformats-officedocument.presentationml.slideMaster+xml" PartName="/ppt/slideMasters/slideMaster1.xml"/>
  <Override ContentType="application/vnd.openxmlformats-officedocument.presentationml.slide+xml" PartName="/ppt/slides/slide1.xml"/>
  <Override ContentType="application/vnd.openxmlformats-officedocument.presentationml.slide+xml" PartName="/ppt/slides/slide2.xml"/>
  <Override ContentType="application/vnd.openxmlformats-officedocument.presentationml.notesMaster+xml" PartName="/ppt/notesMasters/notesMaster1.xml"/>
  <Override ContentType="application/vnd.openxmlformats-officedocument.presentationml.presentation.main+xml" PartName="/ppt/presentation.xml"/>
  <Override ContentType="application/vnd.openxmlformats-officedocument.presentationml.presProps+xml" PartName="/ppt/presProps.xml"/>
  <Override ContentType="application/vnd.openxmlformats-officedocument.theme+xml" PartName="/ppt/theme/theme1.xml"/>
  <Override ContentType="application/vnd.openxmlformats-officedocument.theme+xml" PartName="/ppt/theme/theme2.xml"/>
  <Override ContentType="application/vnd.openxmlformats-officedocument.presentationml.viewProps+xml" PartName="/ppt/viewProps.xml"/>
</Types>
</file>

<file path=_rels/.rels><?xml version="1.0" encoding="UTF-8" standalone="yes"?><Relationships xmlns="http://schemas.openxmlformats.org/package/2006/relationships"><Relationship Id="rId1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autoCompressPictures="0" embedTrueTypeFonts="1" strictFirstAndLastChars="0" saveSubsetFonts="1">
  <p:sldMasterIdLst>
    <p:sldMasterId id="2147483659" r:id="rId4"/>
  </p:sldMasterIdLst>
  <p:notesMasterIdLst>
    <p:notesMasterId r:id="rId5"/>
  </p:notesMasterIdLst>
  <p:sldIdLst>
    <p:sldId id="256" r:id="rId6"/>
    <p:sldId id="257" r:id="rId7"/>
  </p:sldIdLst>
  <p:sldSz cy="7772400" cx="10058400"/>
  <p:notesSz cx="6858000" cy="9144000"/>
  <p:embeddedFontLst>
    <p:embeddedFont>
      <p:font typeface="Roboto"/>
      <p:regular r:id="rId8"/>
      <p:bold r:id="rId9"/>
      <p:italic r:id="rId10"/>
      <p:boldItalic r:id="rId11"/>
    </p:embeddedFont>
  </p:embeddedFontLst>
  <p:defaultTextStyle>
    <a:defPPr lvl="0" marR="0" rtl="0" algn="l">
      <a:lnSpc>
        <a:spcPct val="100000"/>
      </a:lnSpc>
      <a:spcBef>
        <a:spcPts val="0"/>
      </a:spcBef>
      <a:spcAft>
        <a:spcPts val="0"/>
      </a:spcAft>
    </a:defPPr>
    <a:lvl1pPr lvl="0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1pPr>
    <a:lvl2pPr lvl="1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2pPr>
    <a:lvl3pPr lvl="2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3pPr>
    <a:lvl4pPr lvl="3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4pPr>
    <a:lvl5pPr lvl="4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5pPr>
    <a:lvl6pPr lvl="5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6pPr>
    <a:lvl7pPr lvl="6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7pPr>
    <a:lvl8pPr lvl="7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8pPr>
    <a:lvl9pPr lvl="8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9pPr>
  </p:defaultTextStyle>
  <p:extLst>
    <p:ext uri="{EFAFB233-063F-42B5-8137-9DF3F51BA10A}">
      <p15:sldGuideLst>
        <p15:guide id="1" pos="2098">
          <p15:clr>
            <a:srgbClr val="747775"/>
          </p15:clr>
        </p15:guide>
        <p15:guide id="2" pos="4224">
          <p15:clr>
            <a:srgbClr val="747775"/>
          </p15:clr>
        </p15:guide>
        <p15:guide id="3" pos="227">
          <p15:clr>
            <a:srgbClr val="747775"/>
          </p15:clr>
        </p15:guide>
        <p15:guide id="4" pos="4450">
          <p15:clr>
            <a:srgbClr val="747775"/>
          </p15:clr>
        </p15:guide>
        <p15:guide id="5" pos="2324">
          <p15:clr>
            <a:srgbClr val="747775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/>
</file>

<file path=ppt/viewProps.xml><?xml version="1.0" encoding="utf-8"?>
<p:viewP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Comments="0">
  <p:slideViewPr>
    <p:cSldViewPr snapToGrid="0">
      <p:cViewPr varScale="1">
        <p:scale>
          <a:sx n="100" d="100"/>
          <a:sy n="100" d="100"/>
        </p:scale>
        <p:origin x="0" y="0"/>
      </p:cViewPr>
      <p:guideLst>
        <p:guide pos="2098"/>
        <p:guide pos="4224"/>
        <p:guide pos="227"/>
        <p:guide pos="4450"/>
        <p:guide pos="2324"/>
      </p:guideLst>
    </p:cSldViewPr>
  </p:slideViewPr>
</p:viewPr>
</file>

<file path=ppt/_rels/presentation.xml.rels><?xml version="1.0" encoding="UTF-8" standalone="yes"?><Relationships xmlns="http://schemas.openxmlformats.org/package/2006/relationships"><Relationship Id="rId1" Type="http://schemas.openxmlformats.org/officeDocument/2006/relationships/theme" Target="theme/theme1.xml"/><Relationship Id="rId2" Type="http://schemas.openxmlformats.org/officeDocument/2006/relationships/viewProps" Target="viewProps.xml"/><Relationship Id="rId3" Type="http://schemas.openxmlformats.org/officeDocument/2006/relationships/presProps" Target="presProps.xml"/><Relationship Id="rId4" Type="http://schemas.openxmlformats.org/officeDocument/2006/relationships/slideMaster" Target="slideMasters/slideMaster1.xml"/><Relationship Id="rId11" Type="http://schemas.openxmlformats.org/officeDocument/2006/relationships/font" Target="fonts/Roboto-boldItalic.fntdata"/><Relationship Id="rId10" Type="http://schemas.openxmlformats.org/officeDocument/2006/relationships/font" Target="fonts/Roboto-italic.fntdata"/><Relationship Id="rId9" Type="http://schemas.openxmlformats.org/officeDocument/2006/relationships/font" Target="fonts/Roboto-bold.fntdata"/><Relationship Id="rId5" Type="http://schemas.openxmlformats.org/officeDocument/2006/relationships/notesMaster" Target="notesMasters/notesMaster1.xml"/><Relationship Id="rId6" Type="http://schemas.openxmlformats.org/officeDocument/2006/relationships/slide" Target="slides/slide1.xml"/><Relationship Id="rId7" Type="http://schemas.openxmlformats.org/officeDocument/2006/relationships/slide" Target="slides/slide2.xml"/><Relationship Id="rId8" Type="http://schemas.openxmlformats.org/officeDocument/2006/relationships/font" Target="fonts/Roboto-regular.fntdata"/></Relationships>
</file>

<file path=ppt/notesMasters/_rels/notesMaster1.xml.rels><?xml version="1.0" encoding="UTF-8" standalone="yes"?>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2" name="Shape 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Google Shape;3;n"/>
          <p:cNvSpPr/>
          <p:nvPr>
            <p:ph idx="2" type="sldImg"/>
          </p:nvPr>
        </p:nvSpPr>
        <p:spPr>
          <a:xfrm>
            <a:off x="1210545" y="685800"/>
            <a:ext cx="44376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9525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  <p:sp>
        <p:nvSpPr>
          <p:cNvPr id="4" name="Google Shape;4;n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>
            <a:lvl1pPr indent="-298450" lvl="0" marL="457200">
              <a:spcBef>
                <a:spcPts val="0"/>
              </a:spcBef>
              <a:spcAft>
                <a:spcPts val="0"/>
              </a:spcAft>
              <a:buSzPts val="1100"/>
              <a:buChar char="●"/>
              <a:defRPr sz="1100"/>
            </a:lvl1pPr>
            <a:lvl2pPr indent="-298450" lvl="1" marL="914400">
              <a:spcBef>
                <a:spcPts val="0"/>
              </a:spcBef>
              <a:spcAft>
                <a:spcPts val="0"/>
              </a:spcAft>
              <a:buSzPts val="1100"/>
              <a:buChar char="○"/>
              <a:defRPr sz="1100"/>
            </a:lvl2pPr>
            <a:lvl3pPr indent="-298450" lvl="2" marL="1371600">
              <a:spcBef>
                <a:spcPts val="0"/>
              </a:spcBef>
              <a:spcAft>
                <a:spcPts val="0"/>
              </a:spcAft>
              <a:buSzPts val="1100"/>
              <a:buChar char="■"/>
              <a:defRPr sz="1100"/>
            </a:lvl3pPr>
            <a:lvl4pPr indent="-298450" lvl="3" marL="1828800">
              <a:spcBef>
                <a:spcPts val="0"/>
              </a:spcBef>
              <a:spcAft>
                <a:spcPts val="0"/>
              </a:spcAft>
              <a:buSzPts val="1100"/>
              <a:buChar char="●"/>
              <a:defRPr sz="1100"/>
            </a:lvl4pPr>
            <a:lvl5pPr indent="-298450" lvl="4" marL="2286000">
              <a:spcBef>
                <a:spcPts val="0"/>
              </a:spcBef>
              <a:spcAft>
                <a:spcPts val="0"/>
              </a:spcAft>
              <a:buSzPts val="1100"/>
              <a:buChar char="○"/>
              <a:defRPr sz="1100"/>
            </a:lvl5pPr>
            <a:lvl6pPr indent="-298450" lvl="5" marL="2743200">
              <a:spcBef>
                <a:spcPts val="0"/>
              </a:spcBef>
              <a:spcAft>
                <a:spcPts val="0"/>
              </a:spcAft>
              <a:buSzPts val="1100"/>
              <a:buChar char="■"/>
              <a:defRPr sz="1100"/>
            </a:lvl6pPr>
            <a:lvl7pPr indent="-298450" lvl="6" marL="3200400">
              <a:spcBef>
                <a:spcPts val="0"/>
              </a:spcBef>
              <a:spcAft>
                <a:spcPts val="0"/>
              </a:spcAft>
              <a:buSzPts val="1100"/>
              <a:buChar char="●"/>
              <a:defRPr sz="1100"/>
            </a:lvl7pPr>
            <a:lvl8pPr indent="-298450" lvl="7" marL="3657600">
              <a:spcBef>
                <a:spcPts val="0"/>
              </a:spcBef>
              <a:spcAft>
                <a:spcPts val="0"/>
              </a:spcAft>
              <a:buSzPts val="1100"/>
              <a:buChar char="○"/>
              <a:defRPr sz="1100"/>
            </a:lvl8pPr>
            <a:lvl9pPr indent="-298450" lvl="8" marL="4114800">
              <a:spcBef>
                <a:spcPts val="0"/>
              </a:spcBef>
              <a:spcAft>
                <a:spcPts val="0"/>
              </a:spcAft>
              <a:buSzPts val="1100"/>
              <a:buChar char="■"/>
              <a:defRPr sz="1100"/>
            </a:lvl9pPr>
          </a:lstStyle>
          <a:p/>
        </p:txBody>
      </p:sp>
    </p:spTree>
  </p:cSld>
  <p:clrMap accent1="accent1" accent2="accent2" accent3="accent3" accent4="accent4" accent5="accent5" accent6="accent6" bg1="lt1" bg2="dk2" tx1="dk1" tx2="lt2" folHlink="folHlink" hlink="hlink"/>
  <p:notesStyle>
    <a:defPPr lvl="0" marR="0" rtl="0" algn="l">
      <a:lnSpc>
        <a:spcPct val="100000"/>
      </a:lnSpc>
      <a:spcBef>
        <a:spcPts val="0"/>
      </a:spcBef>
      <a:spcAft>
        <a:spcPts val="0"/>
      </a:spcAft>
    </a:defPPr>
    <a:lvl1pPr lvl="0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1pPr>
    <a:lvl2pPr lvl="1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2pPr>
    <a:lvl3pPr lvl="2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3pPr>
    <a:lvl4pPr lvl="3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4pPr>
    <a:lvl5pPr lvl="4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5pPr>
    <a:lvl6pPr lvl="5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6pPr>
    <a:lvl7pPr lvl="6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7pPr>
    <a:lvl8pPr lvl="7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8pPr>
    <a:lvl9pPr lvl="8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9pPr>
  </p:notesStyle>
</p:notesMaster>
</file>

<file path=ppt/notesSlides/_rels/notesSlide1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50" name="Shape 5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1" name="Google Shape;51;p:notes"/>
          <p:cNvSpPr/>
          <p:nvPr>
            <p:ph idx="2" type="sldImg"/>
          </p:nvPr>
        </p:nvSpPr>
        <p:spPr>
          <a:xfrm>
            <a:off x="1210545" y="685800"/>
            <a:ext cx="44376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52" name="Google Shape;52;p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76" name="Shape 7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7" name="Google Shape;77;g2a88ccb3a1c_0_39:notes"/>
          <p:cNvSpPr/>
          <p:nvPr>
            <p:ph idx="2" type="sldImg"/>
          </p:nvPr>
        </p:nvSpPr>
        <p:spPr>
          <a:xfrm>
            <a:off x="1210545" y="685800"/>
            <a:ext cx="44376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78" name="Google Shape;78;g2a88ccb3a1c_0_39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slideLayouts/_rels/slideLayout1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le slide" type="title">
  <p:cSld name="TITLE">
    <p:spTree>
      <p:nvGrpSpPr>
        <p:cNvPr id="9" name="Shape 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Google Shape;10;p2"/>
          <p:cNvSpPr txBox="1"/>
          <p:nvPr>
            <p:ph type="ctrTitle"/>
          </p:nvPr>
        </p:nvSpPr>
        <p:spPr>
          <a:xfrm>
            <a:off x="342879" y="1125136"/>
            <a:ext cx="9372600" cy="3101700"/>
          </a:xfrm>
          <a:prstGeom prst="rect">
            <a:avLst/>
          </a:prstGeom>
        </p:spPr>
        <p:txBody>
          <a:bodyPr anchorCtr="0" anchor="b" bIns="113100" lIns="113100" spcFirstLastPara="1" rIns="113100" wrap="square" tIns="113100">
            <a:norm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6400"/>
              <a:buNone/>
              <a:defRPr sz="6400"/>
            </a:lvl1pPr>
            <a:lvl2pPr lvl="1" algn="ctr">
              <a:spcBef>
                <a:spcPts val="0"/>
              </a:spcBef>
              <a:spcAft>
                <a:spcPts val="0"/>
              </a:spcAft>
              <a:buSzPts val="6400"/>
              <a:buNone/>
              <a:defRPr sz="6400"/>
            </a:lvl2pPr>
            <a:lvl3pPr lvl="2" algn="ctr">
              <a:spcBef>
                <a:spcPts val="0"/>
              </a:spcBef>
              <a:spcAft>
                <a:spcPts val="0"/>
              </a:spcAft>
              <a:buSzPts val="6400"/>
              <a:buNone/>
              <a:defRPr sz="6400"/>
            </a:lvl3pPr>
            <a:lvl4pPr lvl="3" algn="ctr">
              <a:spcBef>
                <a:spcPts val="0"/>
              </a:spcBef>
              <a:spcAft>
                <a:spcPts val="0"/>
              </a:spcAft>
              <a:buSzPts val="6400"/>
              <a:buNone/>
              <a:defRPr sz="6400"/>
            </a:lvl4pPr>
            <a:lvl5pPr lvl="4" algn="ctr">
              <a:spcBef>
                <a:spcPts val="0"/>
              </a:spcBef>
              <a:spcAft>
                <a:spcPts val="0"/>
              </a:spcAft>
              <a:buSzPts val="6400"/>
              <a:buNone/>
              <a:defRPr sz="6400"/>
            </a:lvl5pPr>
            <a:lvl6pPr lvl="5" algn="ctr">
              <a:spcBef>
                <a:spcPts val="0"/>
              </a:spcBef>
              <a:spcAft>
                <a:spcPts val="0"/>
              </a:spcAft>
              <a:buSzPts val="6400"/>
              <a:buNone/>
              <a:defRPr sz="6400"/>
            </a:lvl6pPr>
            <a:lvl7pPr lvl="6" algn="ctr">
              <a:spcBef>
                <a:spcPts val="0"/>
              </a:spcBef>
              <a:spcAft>
                <a:spcPts val="0"/>
              </a:spcAft>
              <a:buSzPts val="6400"/>
              <a:buNone/>
              <a:defRPr sz="6400"/>
            </a:lvl7pPr>
            <a:lvl8pPr lvl="7" algn="ctr">
              <a:spcBef>
                <a:spcPts val="0"/>
              </a:spcBef>
              <a:spcAft>
                <a:spcPts val="0"/>
              </a:spcAft>
              <a:buSzPts val="6400"/>
              <a:buNone/>
              <a:defRPr sz="6400"/>
            </a:lvl8pPr>
            <a:lvl9pPr lvl="8" algn="ctr">
              <a:spcBef>
                <a:spcPts val="0"/>
              </a:spcBef>
              <a:spcAft>
                <a:spcPts val="0"/>
              </a:spcAft>
              <a:buSzPts val="6400"/>
              <a:buNone/>
              <a:defRPr sz="6400"/>
            </a:lvl9pPr>
          </a:lstStyle>
          <a:p/>
        </p:txBody>
      </p:sp>
      <p:sp>
        <p:nvSpPr>
          <p:cNvPr id="11" name="Google Shape;11;p2"/>
          <p:cNvSpPr txBox="1"/>
          <p:nvPr>
            <p:ph idx="1" type="subTitle"/>
          </p:nvPr>
        </p:nvSpPr>
        <p:spPr>
          <a:xfrm>
            <a:off x="342870" y="4282678"/>
            <a:ext cx="9372600" cy="1197600"/>
          </a:xfrm>
          <a:prstGeom prst="rect">
            <a:avLst/>
          </a:prstGeom>
        </p:spPr>
        <p:txBody>
          <a:bodyPr anchorCtr="0" anchor="t" bIns="113100" lIns="113100" spcFirstLastPara="1" rIns="113100" wrap="square" tIns="113100">
            <a:norm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500"/>
              <a:buNone/>
              <a:defRPr sz="3500"/>
            </a:lvl1pPr>
            <a:lvl2pPr lvl="1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500"/>
              <a:buNone/>
              <a:defRPr sz="3500"/>
            </a:lvl2pPr>
            <a:lvl3pPr lvl="2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500"/>
              <a:buNone/>
              <a:defRPr sz="3500"/>
            </a:lvl3pPr>
            <a:lvl4pPr lvl="3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500"/>
              <a:buNone/>
              <a:defRPr sz="3500"/>
            </a:lvl4pPr>
            <a:lvl5pPr lvl="4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500"/>
              <a:buNone/>
              <a:defRPr sz="3500"/>
            </a:lvl5pPr>
            <a:lvl6pPr lvl="5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500"/>
              <a:buNone/>
              <a:defRPr sz="3500"/>
            </a:lvl6pPr>
            <a:lvl7pPr lvl="6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500"/>
              <a:buNone/>
              <a:defRPr sz="3500"/>
            </a:lvl7pPr>
            <a:lvl8pPr lvl="7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500"/>
              <a:buNone/>
              <a:defRPr sz="3500"/>
            </a:lvl8pPr>
            <a:lvl9pPr lvl="8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500"/>
              <a:buNone/>
              <a:defRPr sz="3500"/>
            </a:lvl9pPr>
          </a:lstStyle>
          <a:p/>
        </p:txBody>
      </p:sp>
      <p:sp>
        <p:nvSpPr>
          <p:cNvPr id="12" name="Google Shape;12;p2"/>
          <p:cNvSpPr txBox="1"/>
          <p:nvPr>
            <p:ph idx="12" type="sldNum"/>
          </p:nvPr>
        </p:nvSpPr>
        <p:spPr>
          <a:xfrm>
            <a:off x="9319704" y="7046639"/>
            <a:ext cx="603600" cy="594900"/>
          </a:xfrm>
          <a:prstGeom prst="rect">
            <a:avLst/>
          </a:prstGeom>
        </p:spPr>
        <p:txBody>
          <a:bodyPr anchorCtr="0" anchor="ctr" bIns="113100" lIns="113100" spcFirstLastPara="1" rIns="113100" wrap="square" tIns="113100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uk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Section header" type="secHead">
  <p:cSld name="SECTION_HEADER">
    <p:spTree>
      <p:nvGrpSpPr>
        <p:cNvPr id="13" name="Shape 1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" name="Google Shape;14;p3"/>
          <p:cNvSpPr txBox="1"/>
          <p:nvPr>
            <p:ph type="title"/>
          </p:nvPr>
        </p:nvSpPr>
        <p:spPr>
          <a:xfrm>
            <a:off x="342870" y="3250173"/>
            <a:ext cx="9372600" cy="1272000"/>
          </a:xfrm>
          <a:prstGeom prst="rect">
            <a:avLst/>
          </a:prstGeom>
        </p:spPr>
        <p:txBody>
          <a:bodyPr anchorCtr="0" anchor="ctr" bIns="113100" lIns="113100" spcFirstLastPara="1" rIns="113100" wrap="square" tIns="113100">
            <a:norm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4500"/>
              <a:buNone/>
              <a:defRPr sz="4500"/>
            </a:lvl1pPr>
            <a:lvl2pPr lvl="1" algn="ctr">
              <a:spcBef>
                <a:spcPts val="0"/>
              </a:spcBef>
              <a:spcAft>
                <a:spcPts val="0"/>
              </a:spcAft>
              <a:buSzPts val="4500"/>
              <a:buNone/>
              <a:defRPr sz="4500"/>
            </a:lvl2pPr>
            <a:lvl3pPr lvl="2" algn="ctr">
              <a:spcBef>
                <a:spcPts val="0"/>
              </a:spcBef>
              <a:spcAft>
                <a:spcPts val="0"/>
              </a:spcAft>
              <a:buSzPts val="4500"/>
              <a:buNone/>
              <a:defRPr sz="4500"/>
            </a:lvl3pPr>
            <a:lvl4pPr lvl="3" algn="ctr">
              <a:spcBef>
                <a:spcPts val="0"/>
              </a:spcBef>
              <a:spcAft>
                <a:spcPts val="0"/>
              </a:spcAft>
              <a:buSzPts val="4500"/>
              <a:buNone/>
              <a:defRPr sz="4500"/>
            </a:lvl4pPr>
            <a:lvl5pPr lvl="4" algn="ctr">
              <a:spcBef>
                <a:spcPts val="0"/>
              </a:spcBef>
              <a:spcAft>
                <a:spcPts val="0"/>
              </a:spcAft>
              <a:buSzPts val="4500"/>
              <a:buNone/>
              <a:defRPr sz="4500"/>
            </a:lvl5pPr>
            <a:lvl6pPr lvl="5" algn="ctr">
              <a:spcBef>
                <a:spcPts val="0"/>
              </a:spcBef>
              <a:spcAft>
                <a:spcPts val="0"/>
              </a:spcAft>
              <a:buSzPts val="4500"/>
              <a:buNone/>
              <a:defRPr sz="4500"/>
            </a:lvl6pPr>
            <a:lvl7pPr lvl="6" algn="ctr">
              <a:spcBef>
                <a:spcPts val="0"/>
              </a:spcBef>
              <a:spcAft>
                <a:spcPts val="0"/>
              </a:spcAft>
              <a:buSzPts val="4500"/>
              <a:buNone/>
              <a:defRPr sz="4500"/>
            </a:lvl7pPr>
            <a:lvl8pPr lvl="7" algn="ctr">
              <a:spcBef>
                <a:spcPts val="0"/>
              </a:spcBef>
              <a:spcAft>
                <a:spcPts val="0"/>
              </a:spcAft>
              <a:buSzPts val="4500"/>
              <a:buNone/>
              <a:defRPr sz="4500"/>
            </a:lvl8pPr>
            <a:lvl9pPr lvl="8" algn="ctr">
              <a:spcBef>
                <a:spcPts val="0"/>
              </a:spcBef>
              <a:spcAft>
                <a:spcPts val="0"/>
              </a:spcAft>
              <a:buSzPts val="4500"/>
              <a:buNone/>
              <a:defRPr sz="4500"/>
            </a:lvl9pPr>
          </a:lstStyle>
          <a:p/>
        </p:txBody>
      </p:sp>
      <p:sp>
        <p:nvSpPr>
          <p:cNvPr id="15" name="Google Shape;15;p3"/>
          <p:cNvSpPr txBox="1"/>
          <p:nvPr>
            <p:ph idx="12" type="sldNum"/>
          </p:nvPr>
        </p:nvSpPr>
        <p:spPr>
          <a:xfrm>
            <a:off x="9319704" y="7046639"/>
            <a:ext cx="603600" cy="594900"/>
          </a:xfrm>
          <a:prstGeom prst="rect">
            <a:avLst/>
          </a:prstGeom>
        </p:spPr>
        <p:txBody>
          <a:bodyPr anchorCtr="0" anchor="ctr" bIns="113100" lIns="113100" spcFirstLastPara="1" rIns="113100" wrap="square" tIns="113100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uk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le and body" type="tx">
  <p:cSld name="TITLE_AND_BODY">
    <p:spTree>
      <p:nvGrpSpPr>
        <p:cNvPr id="16" name="Shape 1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" name="Google Shape;17;p4"/>
          <p:cNvSpPr txBox="1"/>
          <p:nvPr>
            <p:ph type="title"/>
          </p:nvPr>
        </p:nvSpPr>
        <p:spPr>
          <a:xfrm>
            <a:off x="342870" y="672482"/>
            <a:ext cx="9372600" cy="865500"/>
          </a:xfrm>
          <a:prstGeom prst="rect">
            <a:avLst/>
          </a:prstGeom>
        </p:spPr>
        <p:txBody>
          <a:bodyPr anchorCtr="0" anchor="t" bIns="113100" lIns="113100" spcFirstLastPara="1" rIns="113100" wrap="square" tIns="113100">
            <a:norm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35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35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35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35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35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35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35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35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3500"/>
              <a:buNone/>
              <a:defRPr/>
            </a:lvl9pPr>
          </a:lstStyle>
          <a:p/>
        </p:txBody>
      </p:sp>
      <p:sp>
        <p:nvSpPr>
          <p:cNvPr id="18" name="Google Shape;18;p4"/>
          <p:cNvSpPr txBox="1"/>
          <p:nvPr>
            <p:ph idx="1" type="body"/>
          </p:nvPr>
        </p:nvSpPr>
        <p:spPr>
          <a:xfrm>
            <a:off x="342870" y="1741518"/>
            <a:ext cx="9372600" cy="5162700"/>
          </a:xfrm>
          <a:prstGeom prst="rect">
            <a:avLst/>
          </a:prstGeom>
        </p:spPr>
        <p:txBody>
          <a:bodyPr anchorCtr="0" anchor="t" bIns="113100" lIns="113100" spcFirstLastPara="1" rIns="113100" wrap="square" tIns="113100">
            <a:normAutofit/>
          </a:bodyPr>
          <a:lstStyle>
            <a:lvl1pPr indent="-368300" lvl="0" marL="457200">
              <a:spcBef>
                <a:spcPts val="0"/>
              </a:spcBef>
              <a:spcAft>
                <a:spcPts val="0"/>
              </a:spcAft>
              <a:buSzPts val="2200"/>
              <a:buChar char="●"/>
              <a:defRPr/>
            </a:lvl1pPr>
            <a:lvl2pPr indent="-336550" lvl="1" marL="914400">
              <a:spcBef>
                <a:spcPts val="0"/>
              </a:spcBef>
              <a:spcAft>
                <a:spcPts val="0"/>
              </a:spcAft>
              <a:buSzPts val="1700"/>
              <a:buChar char="○"/>
              <a:defRPr/>
            </a:lvl2pPr>
            <a:lvl3pPr indent="-336550" lvl="2" marL="1371600">
              <a:spcBef>
                <a:spcPts val="0"/>
              </a:spcBef>
              <a:spcAft>
                <a:spcPts val="0"/>
              </a:spcAft>
              <a:buSzPts val="1700"/>
              <a:buChar char="■"/>
              <a:defRPr/>
            </a:lvl3pPr>
            <a:lvl4pPr indent="-336550" lvl="3" marL="1828800">
              <a:spcBef>
                <a:spcPts val="0"/>
              </a:spcBef>
              <a:spcAft>
                <a:spcPts val="0"/>
              </a:spcAft>
              <a:buSzPts val="1700"/>
              <a:buChar char="●"/>
              <a:defRPr/>
            </a:lvl4pPr>
            <a:lvl5pPr indent="-336550" lvl="4" marL="2286000">
              <a:spcBef>
                <a:spcPts val="0"/>
              </a:spcBef>
              <a:spcAft>
                <a:spcPts val="0"/>
              </a:spcAft>
              <a:buSzPts val="1700"/>
              <a:buChar char="○"/>
              <a:defRPr/>
            </a:lvl5pPr>
            <a:lvl6pPr indent="-336550" lvl="5" marL="2743200">
              <a:spcBef>
                <a:spcPts val="0"/>
              </a:spcBef>
              <a:spcAft>
                <a:spcPts val="0"/>
              </a:spcAft>
              <a:buSzPts val="1700"/>
              <a:buChar char="■"/>
              <a:defRPr/>
            </a:lvl6pPr>
            <a:lvl7pPr indent="-336550" lvl="6" marL="3200400">
              <a:spcBef>
                <a:spcPts val="0"/>
              </a:spcBef>
              <a:spcAft>
                <a:spcPts val="0"/>
              </a:spcAft>
              <a:buSzPts val="1700"/>
              <a:buChar char="●"/>
              <a:defRPr/>
            </a:lvl7pPr>
            <a:lvl8pPr indent="-336550" lvl="7" marL="3657600">
              <a:spcBef>
                <a:spcPts val="0"/>
              </a:spcBef>
              <a:spcAft>
                <a:spcPts val="0"/>
              </a:spcAft>
              <a:buSzPts val="1700"/>
              <a:buChar char="○"/>
              <a:defRPr/>
            </a:lvl8pPr>
            <a:lvl9pPr indent="-336550" lvl="8" marL="4114800">
              <a:spcBef>
                <a:spcPts val="0"/>
              </a:spcBef>
              <a:spcAft>
                <a:spcPts val="0"/>
              </a:spcAft>
              <a:buSzPts val="1700"/>
              <a:buChar char="■"/>
              <a:defRPr/>
            </a:lvl9pPr>
          </a:lstStyle>
          <a:p/>
        </p:txBody>
      </p:sp>
      <p:sp>
        <p:nvSpPr>
          <p:cNvPr id="19" name="Google Shape;19;p4"/>
          <p:cNvSpPr txBox="1"/>
          <p:nvPr>
            <p:ph idx="12" type="sldNum"/>
          </p:nvPr>
        </p:nvSpPr>
        <p:spPr>
          <a:xfrm>
            <a:off x="9319704" y="7046639"/>
            <a:ext cx="603600" cy="594900"/>
          </a:xfrm>
          <a:prstGeom prst="rect">
            <a:avLst/>
          </a:prstGeom>
        </p:spPr>
        <p:txBody>
          <a:bodyPr anchorCtr="0" anchor="ctr" bIns="113100" lIns="113100" spcFirstLastPara="1" rIns="113100" wrap="square" tIns="113100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uk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le and two columns" type="twoColTx">
  <p:cSld name="TITLE_AND_TWO_COLUMNS">
    <p:spTree>
      <p:nvGrpSpPr>
        <p:cNvPr id="20" name="Shape 2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" name="Google Shape;21;p5"/>
          <p:cNvSpPr txBox="1"/>
          <p:nvPr>
            <p:ph type="title"/>
          </p:nvPr>
        </p:nvSpPr>
        <p:spPr>
          <a:xfrm>
            <a:off x="342870" y="672482"/>
            <a:ext cx="9372600" cy="865500"/>
          </a:xfrm>
          <a:prstGeom prst="rect">
            <a:avLst/>
          </a:prstGeom>
        </p:spPr>
        <p:txBody>
          <a:bodyPr anchorCtr="0" anchor="t" bIns="113100" lIns="113100" spcFirstLastPara="1" rIns="113100" wrap="square" tIns="113100">
            <a:norm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35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35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35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35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35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35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35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35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3500"/>
              <a:buNone/>
              <a:defRPr/>
            </a:lvl9pPr>
          </a:lstStyle>
          <a:p/>
        </p:txBody>
      </p:sp>
      <p:sp>
        <p:nvSpPr>
          <p:cNvPr id="22" name="Google Shape;22;p5"/>
          <p:cNvSpPr txBox="1"/>
          <p:nvPr>
            <p:ph idx="1" type="body"/>
          </p:nvPr>
        </p:nvSpPr>
        <p:spPr>
          <a:xfrm>
            <a:off x="342870" y="1741518"/>
            <a:ext cx="4399800" cy="5162700"/>
          </a:xfrm>
          <a:prstGeom prst="rect">
            <a:avLst/>
          </a:prstGeom>
        </p:spPr>
        <p:txBody>
          <a:bodyPr anchorCtr="0" anchor="t" bIns="113100" lIns="113100" spcFirstLastPara="1" rIns="113100" wrap="square" tIns="113100">
            <a:normAutofit/>
          </a:bodyPr>
          <a:lstStyle>
            <a:lvl1pPr indent="-336550" lvl="0" marL="457200">
              <a:spcBef>
                <a:spcPts val="0"/>
              </a:spcBef>
              <a:spcAft>
                <a:spcPts val="0"/>
              </a:spcAft>
              <a:buSzPts val="1700"/>
              <a:buChar char="●"/>
              <a:defRPr sz="1700"/>
            </a:lvl1pPr>
            <a:lvl2pPr indent="-323850" lvl="1" marL="914400">
              <a:spcBef>
                <a:spcPts val="0"/>
              </a:spcBef>
              <a:spcAft>
                <a:spcPts val="0"/>
              </a:spcAft>
              <a:buSzPts val="1500"/>
              <a:buChar char="○"/>
              <a:defRPr sz="1500"/>
            </a:lvl2pPr>
            <a:lvl3pPr indent="-323850" lvl="2" marL="1371600">
              <a:spcBef>
                <a:spcPts val="0"/>
              </a:spcBef>
              <a:spcAft>
                <a:spcPts val="0"/>
              </a:spcAft>
              <a:buSzPts val="1500"/>
              <a:buChar char="■"/>
              <a:defRPr sz="1500"/>
            </a:lvl3pPr>
            <a:lvl4pPr indent="-323850" lvl="3" marL="1828800">
              <a:spcBef>
                <a:spcPts val="0"/>
              </a:spcBef>
              <a:spcAft>
                <a:spcPts val="0"/>
              </a:spcAft>
              <a:buSzPts val="1500"/>
              <a:buChar char="●"/>
              <a:defRPr sz="1500"/>
            </a:lvl4pPr>
            <a:lvl5pPr indent="-323850" lvl="4" marL="2286000">
              <a:spcBef>
                <a:spcPts val="0"/>
              </a:spcBef>
              <a:spcAft>
                <a:spcPts val="0"/>
              </a:spcAft>
              <a:buSzPts val="1500"/>
              <a:buChar char="○"/>
              <a:defRPr sz="1500"/>
            </a:lvl5pPr>
            <a:lvl6pPr indent="-323850" lvl="5" marL="2743200">
              <a:spcBef>
                <a:spcPts val="0"/>
              </a:spcBef>
              <a:spcAft>
                <a:spcPts val="0"/>
              </a:spcAft>
              <a:buSzPts val="1500"/>
              <a:buChar char="■"/>
              <a:defRPr sz="1500"/>
            </a:lvl6pPr>
            <a:lvl7pPr indent="-323850" lvl="6" marL="3200400">
              <a:spcBef>
                <a:spcPts val="0"/>
              </a:spcBef>
              <a:spcAft>
                <a:spcPts val="0"/>
              </a:spcAft>
              <a:buSzPts val="1500"/>
              <a:buChar char="●"/>
              <a:defRPr sz="1500"/>
            </a:lvl7pPr>
            <a:lvl8pPr indent="-323850" lvl="7" marL="3657600">
              <a:spcBef>
                <a:spcPts val="0"/>
              </a:spcBef>
              <a:spcAft>
                <a:spcPts val="0"/>
              </a:spcAft>
              <a:buSzPts val="1500"/>
              <a:buChar char="○"/>
              <a:defRPr sz="1500"/>
            </a:lvl8pPr>
            <a:lvl9pPr indent="-323850" lvl="8" marL="4114800">
              <a:spcBef>
                <a:spcPts val="0"/>
              </a:spcBef>
              <a:spcAft>
                <a:spcPts val="0"/>
              </a:spcAft>
              <a:buSzPts val="1500"/>
              <a:buChar char="■"/>
              <a:defRPr sz="1500"/>
            </a:lvl9pPr>
          </a:lstStyle>
          <a:p/>
        </p:txBody>
      </p:sp>
      <p:sp>
        <p:nvSpPr>
          <p:cNvPr id="23" name="Google Shape;23;p5"/>
          <p:cNvSpPr txBox="1"/>
          <p:nvPr>
            <p:ph idx="2" type="body"/>
          </p:nvPr>
        </p:nvSpPr>
        <p:spPr>
          <a:xfrm>
            <a:off x="5315640" y="1741518"/>
            <a:ext cx="4399800" cy="5162700"/>
          </a:xfrm>
          <a:prstGeom prst="rect">
            <a:avLst/>
          </a:prstGeom>
        </p:spPr>
        <p:txBody>
          <a:bodyPr anchorCtr="0" anchor="t" bIns="113100" lIns="113100" spcFirstLastPara="1" rIns="113100" wrap="square" tIns="113100">
            <a:normAutofit/>
          </a:bodyPr>
          <a:lstStyle>
            <a:lvl1pPr indent="-336550" lvl="0" marL="457200">
              <a:spcBef>
                <a:spcPts val="0"/>
              </a:spcBef>
              <a:spcAft>
                <a:spcPts val="0"/>
              </a:spcAft>
              <a:buSzPts val="1700"/>
              <a:buChar char="●"/>
              <a:defRPr sz="1700"/>
            </a:lvl1pPr>
            <a:lvl2pPr indent="-323850" lvl="1" marL="914400">
              <a:spcBef>
                <a:spcPts val="0"/>
              </a:spcBef>
              <a:spcAft>
                <a:spcPts val="0"/>
              </a:spcAft>
              <a:buSzPts val="1500"/>
              <a:buChar char="○"/>
              <a:defRPr sz="1500"/>
            </a:lvl2pPr>
            <a:lvl3pPr indent="-323850" lvl="2" marL="1371600">
              <a:spcBef>
                <a:spcPts val="0"/>
              </a:spcBef>
              <a:spcAft>
                <a:spcPts val="0"/>
              </a:spcAft>
              <a:buSzPts val="1500"/>
              <a:buChar char="■"/>
              <a:defRPr sz="1500"/>
            </a:lvl3pPr>
            <a:lvl4pPr indent="-323850" lvl="3" marL="1828800">
              <a:spcBef>
                <a:spcPts val="0"/>
              </a:spcBef>
              <a:spcAft>
                <a:spcPts val="0"/>
              </a:spcAft>
              <a:buSzPts val="1500"/>
              <a:buChar char="●"/>
              <a:defRPr sz="1500"/>
            </a:lvl4pPr>
            <a:lvl5pPr indent="-323850" lvl="4" marL="2286000">
              <a:spcBef>
                <a:spcPts val="0"/>
              </a:spcBef>
              <a:spcAft>
                <a:spcPts val="0"/>
              </a:spcAft>
              <a:buSzPts val="1500"/>
              <a:buChar char="○"/>
              <a:defRPr sz="1500"/>
            </a:lvl5pPr>
            <a:lvl6pPr indent="-323850" lvl="5" marL="2743200">
              <a:spcBef>
                <a:spcPts val="0"/>
              </a:spcBef>
              <a:spcAft>
                <a:spcPts val="0"/>
              </a:spcAft>
              <a:buSzPts val="1500"/>
              <a:buChar char="■"/>
              <a:defRPr sz="1500"/>
            </a:lvl6pPr>
            <a:lvl7pPr indent="-323850" lvl="6" marL="3200400">
              <a:spcBef>
                <a:spcPts val="0"/>
              </a:spcBef>
              <a:spcAft>
                <a:spcPts val="0"/>
              </a:spcAft>
              <a:buSzPts val="1500"/>
              <a:buChar char="●"/>
              <a:defRPr sz="1500"/>
            </a:lvl7pPr>
            <a:lvl8pPr indent="-323850" lvl="7" marL="3657600">
              <a:spcBef>
                <a:spcPts val="0"/>
              </a:spcBef>
              <a:spcAft>
                <a:spcPts val="0"/>
              </a:spcAft>
              <a:buSzPts val="1500"/>
              <a:buChar char="○"/>
              <a:defRPr sz="1500"/>
            </a:lvl8pPr>
            <a:lvl9pPr indent="-323850" lvl="8" marL="4114800">
              <a:spcBef>
                <a:spcPts val="0"/>
              </a:spcBef>
              <a:spcAft>
                <a:spcPts val="0"/>
              </a:spcAft>
              <a:buSzPts val="1500"/>
              <a:buChar char="■"/>
              <a:defRPr sz="1500"/>
            </a:lvl9pPr>
          </a:lstStyle>
          <a:p/>
        </p:txBody>
      </p:sp>
      <p:sp>
        <p:nvSpPr>
          <p:cNvPr id="24" name="Google Shape;24;p5"/>
          <p:cNvSpPr txBox="1"/>
          <p:nvPr>
            <p:ph idx="12" type="sldNum"/>
          </p:nvPr>
        </p:nvSpPr>
        <p:spPr>
          <a:xfrm>
            <a:off x="9319704" y="7046639"/>
            <a:ext cx="603600" cy="594900"/>
          </a:xfrm>
          <a:prstGeom prst="rect">
            <a:avLst/>
          </a:prstGeom>
        </p:spPr>
        <p:txBody>
          <a:bodyPr anchorCtr="0" anchor="ctr" bIns="113100" lIns="113100" spcFirstLastPara="1" rIns="113100" wrap="square" tIns="113100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uk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le only" type="titleOnly">
  <p:cSld name="TITLE_ONLY">
    <p:spTree>
      <p:nvGrpSpPr>
        <p:cNvPr id="25" name="Shape 2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6" name="Google Shape;26;p6"/>
          <p:cNvSpPr txBox="1"/>
          <p:nvPr>
            <p:ph type="title"/>
          </p:nvPr>
        </p:nvSpPr>
        <p:spPr>
          <a:xfrm>
            <a:off x="342870" y="672482"/>
            <a:ext cx="9372600" cy="865500"/>
          </a:xfrm>
          <a:prstGeom prst="rect">
            <a:avLst/>
          </a:prstGeom>
        </p:spPr>
        <p:txBody>
          <a:bodyPr anchorCtr="0" anchor="t" bIns="113100" lIns="113100" spcFirstLastPara="1" rIns="113100" wrap="square" tIns="113100">
            <a:norm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35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35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35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35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35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35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35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35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3500"/>
              <a:buNone/>
              <a:defRPr/>
            </a:lvl9pPr>
          </a:lstStyle>
          <a:p/>
        </p:txBody>
      </p:sp>
      <p:sp>
        <p:nvSpPr>
          <p:cNvPr id="27" name="Google Shape;27;p6"/>
          <p:cNvSpPr txBox="1"/>
          <p:nvPr>
            <p:ph idx="12" type="sldNum"/>
          </p:nvPr>
        </p:nvSpPr>
        <p:spPr>
          <a:xfrm>
            <a:off x="9319704" y="7046639"/>
            <a:ext cx="603600" cy="594900"/>
          </a:xfrm>
          <a:prstGeom prst="rect">
            <a:avLst/>
          </a:prstGeom>
        </p:spPr>
        <p:txBody>
          <a:bodyPr anchorCtr="0" anchor="ctr" bIns="113100" lIns="113100" spcFirstLastPara="1" rIns="113100" wrap="square" tIns="113100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uk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One column text">
  <p:cSld name="ONE_COLUMN_TEXT">
    <p:spTree>
      <p:nvGrpSpPr>
        <p:cNvPr id="28" name="Shape 2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9" name="Google Shape;29;p7"/>
          <p:cNvSpPr txBox="1"/>
          <p:nvPr>
            <p:ph type="title"/>
          </p:nvPr>
        </p:nvSpPr>
        <p:spPr>
          <a:xfrm>
            <a:off x="342870" y="839573"/>
            <a:ext cx="3088800" cy="1141800"/>
          </a:xfrm>
          <a:prstGeom prst="rect">
            <a:avLst/>
          </a:prstGeom>
        </p:spPr>
        <p:txBody>
          <a:bodyPr anchorCtr="0" anchor="b" bIns="113100" lIns="113100" spcFirstLastPara="1" rIns="113100" wrap="square" tIns="113100">
            <a:norm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3000"/>
              <a:buNone/>
              <a:defRPr sz="3000"/>
            </a:lvl1pPr>
            <a:lvl2pPr lvl="1">
              <a:spcBef>
                <a:spcPts val="0"/>
              </a:spcBef>
              <a:spcAft>
                <a:spcPts val="0"/>
              </a:spcAft>
              <a:buSzPts val="3000"/>
              <a:buNone/>
              <a:defRPr sz="3000"/>
            </a:lvl2pPr>
            <a:lvl3pPr lvl="2">
              <a:spcBef>
                <a:spcPts val="0"/>
              </a:spcBef>
              <a:spcAft>
                <a:spcPts val="0"/>
              </a:spcAft>
              <a:buSzPts val="3000"/>
              <a:buNone/>
              <a:defRPr sz="3000"/>
            </a:lvl3pPr>
            <a:lvl4pPr lvl="3">
              <a:spcBef>
                <a:spcPts val="0"/>
              </a:spcBef>
              <a:spcAft>
                <a:spcPts val="0"/>
              </a:spcAft>
              <a:buSzPts val="3000"/>
              <a:buNone/>
              <a:defRPr sz="3000"/>
            </a:lvl4pPr>
            <a:lvl5pPr lvl="4">
              <a:spcBef>
                <a:spcPts val="0"/>
              </a:spcBef>
              <a:spcAft>
                <a:spcPts val="0"/>
              </a:spcAft>
              <a:buSzPts val="3000"/>
              <a:buNone/>
              <a:defRPr sz="3000"/>
            </a:lvl5pPr>
            <a:lvl6pPr lvl="5">
              <a:spcBef>
                <a:spcPts val="0"/>
              </a:spcBef>
              <a:spcAft>
                <a:spcPts val="0"/>
              </a:spcAft>
              <a:buSzPts val="3000"/>
              <a:buNone/>
              <a:defRPr sz="3000"/>
            </a:lvl6pPr>
            <a:lvl7pPr lvl="6">
              <a:spcBef>
                <a:spcPts val="0"/>
              </a:spcBef>
              <a:spcAft>
                <a:spcPts val="0"/>
              </a:spcAft>
              <a:buSzPts val="3000"/>
              <a:buNone/>
              <a:defRPr sz="3000"/>
            </a:lvl7pPr>
            <a:lvl8pPr lvl="7">
              <a:spcBef>
                <a:spcPts val="0"/>
              </a:spcBef>
              <a:spcAft>
                <a:spcPts val="0"/>
              </a:spcAft>
              <a:buSzPts val="3000"/>
              <a:buNone/>
              <a:defRPr sz="3000"/>
            </a:lvl8pPr>
            <a:lvl9pPr lvl="8">
              <a:spcBef>
                <a:spcPts val="0"/>
              </a:spcBef>
              <a:spcAft>
                <a:spcPts val="0"/>
              </a:spcAft>
              <a:buSzPts val="3000"/>
              <a:buNone/>
              <a:defRPr sz="3000"/>
            </a:lvl9pPr>
          </a:lstStyle>
          <a:p/>
        </p:txBody>
      </p:sp>
      <p:sp>
        <p:nvSpPr>
          <p:cNvPr id="30" name="Google Shape;30;p7"/>
          <p:cNvSpPr txBox="1"/>
          <p:nvPr>
            <p:ph idx="1" type="body"/>
          </p:nvPr>
        </p:nvSpPr>
        <p:spPr>
          <a:xfrm>
            <a:off x="342870" y="2099840"/>
            <a:ext cx="3088800" cy="4804500"/>
          </a:xfrm>
          <a:prstGeom prst="rect">
            <a:avLst/>
          </a:prstGeom>
        </p:spPr>
        <p:txBody>
          <a:bodyPr anchorCtr="0" anchor="t" bIns="113100" lIns="113100" spcFirstLastPara="1" rIns="113100" wrap="square" tIns="113100">
            <a:normAutofit/>
          </a:bodyPr>
          <a:lstStyle>
            <a:lvl1pPr indent="-323850" lvl="0" marL="457200">
              <a:spcBef>
                <a:spcPts val="0"/>
              </a:spcBef>
              <a:spcAft>
                <a:spcPts val="0"/>
              </a:spcAft>
              <a:buSzPts val="1500"/>
              <a:buChar char="●"/>
              <a:defRPr sz="1500"/>
            </a:lvl1pPr>
            <a:lvl2pPr indent="-323850" lvl="1" marL="914400">
              <a:spcBef>
                <a:spcPts val="0"/>
              </a:spcBef>
              <a:spcAft>
                <a:spcPts val="0"/>
              </a:spcAft>
              <a:buSzPts val="1500"/>
              <a:buChar char="○"/>
              <a:defRPr sz="1500"/>
            </a:lvl2pPr>
            <a:lvl3pPr indent="-323850" lvl="2" marL="1371600">
              <a:spcBef>
                <a:spcPts val="0"/>
              </a:spcBef>
              <a:spcAft>
                <a:spcPts val="0"/>
              </a:spcAft>
              <a:buSzPts val="1500"/>
              <a:buChar char="■"/>
              <a:defRPr sz="1500"/>
            </a:lvl3pPr>
            <a:lvl4pPr indent="-323850" lvl="3" marL="1828800">
              <a:spcBef>
                <a:spcPts val="0"/>
              </a:spcBef>
              <a:spcAft>
                <a:spcPts val="0"/>
              </a:spcAft>
              <a:buSzPts val="1500"/>
              <a:buChar char="●"/>
              <a:defRPr sz="1500"/>
            </a:lvl4pPr>
            <a:lvl5pPr indent="-323850" lvl="4" marL="2286000">
              <a:spcBef>
                <a:spcPts val="0"/>
              </a:spcBef>
              <a:spcAft>
                <a:spcPts val="0"/>
              </a:spcAft>
              <a:buSzPts val="1500"/>
              <a:buChar char="○"/>
              <a:defRPr sz="1500"/>
            </a:lvl5pPr>
            <a:lvl6pPr indent="-323850" lvl="5" marL="2743200">
              <a:spcBef>
                <a:spcPts val="0"/>
              </a:spcBef>
              <a:spcAft>
                <a:spcPts val="0"/>
              </a:spcAft>
              <a:buSzPts val="1500"/>
              <a:buChar char="■"/>
              <a:defRPr sz="1500"/>
            </a:lvl6pPr>
            <a:lvl7pPr indent="-323850" lvl="6" marL="3200400">
              <a:spcBef>
                <a:spcPts val="0"/>
              </a:spcBef>
              <a:spcAft>
                <a:spcPts val="0"/>
              </a:spcAft>
              <a:buSzPts val="1500"/>
              <a:buChar char="●"/>
              <a:defRPr sz="1500"/>
            </a:lvl7pPr>
            <a:lvl8pPr indent="-323850" lvl="7" marL="3657600">
              <a:spcBef>
                <a:spcPts val="0"/>
              </a:spcBef>
              <a:spcAft>
                <a:spcPts val="0"/>
              </a:spcAft>
              <a:buSzPts val="1500"/>
              <a:buChar char="○"/>
              <a:defRPr sz="1500"/>
            </a:lvl8pPr>
            <a:lvl9pPr indent="-323850" lvl="8" marL="4114800">
              <a:spcBef>
                <a:spcPts val="0"/>
              </a:spcBef>
              <a:spcAft>
                <a:spcPts val="0"/>
              </a:spcAft>
              <a:buSzPts val="1500"/>
              <a:buChar char="■"/>
              <a:defRPr sz="1500"/>
            </a:lvl9pPr>
          </a:lstStyle>
          <a:p/>
        </p:txBody>
      </p:sp>
      <p:sp>
        <p:nvSpPr>
          <p:cNvPr id="31" name="Google Shape;31;p7"/>
          <p:cNvSpPr txBox="1"/>
          <p:nvPr>
            <p:ph idx="12" type="sldNum"/>
          </p:nvPr>
        </p:nvSpPr>
        <p:spPr>
          <a:xfrm>
            <a:off x="9319704" y="7046639"/>
            <a:ext cx="603600" cy="594900"/>
          </a:xfrm>
          <a:prstGeom prst="rect">
            <a:avLst/>
          </a:prstGeom>
        </p:spPr>
        <p:txBody>
          <a:bodyPr anchorCtr="0" anchor="ctr" bIns="113100" lIns="113100" spcFirstLastPara="1" rIns="113100" wrap="square" tIns="113100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uk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Main point">
  <p:cSld name="MAIN_POINT">
    <p:spTree>
      <p:nvGrpSpPr>
        <p:cNvPr id="32" name="Shape 3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3" name="Google Shape;33;p8"/>
          <p:cNvSpPr txBox="1"/>
          <p:nvPr>
            <p:ph type="title"/>
          </p:nvPr>
        </p:nvSpPr>
        <p:spPr>
          <a:xfrm>
            <a:off x="539275" y="680227"/>
            <a:ext cx="7004700" cy="6181800"/>
          </a:xfrm>
          <a:prstGeom prst="rect">
            <a:avLst/>
          </a:prstGeom>
        </p:spPr>
        <p:txBody>
          <a:bodyPr anchorCtr="0" anchor="ctr" bIns="113100" lIns="113100" spcFirstLastPara="1" rIns="113100" wrap="square" tIns="113100">
            <a:norm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5900"/>
              <a:buNone/>
              <a:defRPr sz="5900"/>
            </a:lvl1pPr>
            <a:lvl2pPr lvl="1">
              <a:spcBef>
                <a:spcPts val="0"/>
              </a:spcBef>
              <a:spcAft>
                <a:spcPts val="0"/>
              </a:spcAft>
              <a:buSzPts val="5900"/>
              <a:buNone/>
              <a:defRPr sz="5900"/>
            </a:lvl2pPr>
            <a:lvl3pPr lvl="2">
              <a:spcBef>
                <a:spcPts val="0"/>
              </a:spcBef>
              <a:spcAft>
                <a:spcPts val="0"/>
              </a:spcAft>
              <a:buSzPts val="5900"/>
              <a:buNone/>
              <a:defRPr sz="5900"/>
            </a:lvl3pPr>
            <a:lvl4pPr lvl="3">
              <a:spcBef>
                <a:spcPts val="0"/>
              </a:spcBef>
              <a:spcAft>
                <a:spcPts val="0"/>
              </a:spcAft>
              <a:buSzPts val="5900"/>
              <a:buNone/>
              <a:defRPr sz="5900"/>
            </a:lvl4pPr>
            <a:lvl5pPr lvl="4">
              <a:spcBef>
                <a:spcPts val="0"/>
              </a:spcBef>
              <a:spcAft>
                <a:spcPts val="0"/>
              </a:spcAft>
              <a:buSzPts val="5900"/>
              <a:buNone/>
              <a:defRPr sz="5900"/>
            </a:lvl5pPr>
            <a:lvl6pPr lvl="5">
              <a:spcBef>
                <a:spcPts val="0"/>
              </a:spcBef>
              <a:spcAft>
                <a:spcPts val="0"/>
              </a:spcAft>
              <a:buSzPts val="5900"/>
              <a:buNone/>
              <a:defRPr sz="5900"/>
            </a:lvl6pPr>
            <a:lvl7pPr lvl="6">
              <a:spcBef>
                <a:spcPts val="0"/>
              </a:spcBef>
              <a:spcAft>
                <a:spcPts val="0"/>
              </a:spcAft>
              <a:buSzPts val="5900"/>
              <a:buNone/>
              <a:defRPr sz="5900"/>
            </a:lvl7pPr>
            <a:lvl8pPr lvl="7">
              <a:spcBef>
                <a:spcPts val="0"/>
              </a:spcBef>
              <a:spcAft>
                <a:spcPts val="0"/>
              </a:spcAft>
              <a:buSzPts val="5900"/>
              <a:buNone/>
              <a:defRPr sz="5900"/>
            </a:lvl8pPr>
            <a:lvl9pPr lvl="8">
              <a:spcBef>
                <a:spcPts val="0"/>
              </a:spcBef>
              <a:spcAft>
                <a:spcPts val="0"/>
              </a:spcAft>
              <a:buSzPts val="5900"/>
              <a:buNone/>
              <a:defRPr sz="5900"/>
            </a:lvl9pPr>
          </a:lstStyle>
          <a:p/>
        </p:txBody>
      </p:sp>
      <p:sp>
        <p:nvSpPr>
          <p:cNvPr id="34" name="Google Shape;34;p8"/>
          <p:cNvSpPr txBox="1"/>
          <p:nvPr>
            <p:ph idx="12" type="sldNum"/>
          </p:nvPr>
        </p:nvSpPr>
        <p:spPr>
          <a:xfrm>
            <a:off x="9319704" y="7046639"/>
            <a:ext cx="603600" cy="594900"/>
          </a:xfrm>
          <a:prstGeom prst="rect">
            <a:avLst/>
          </a:prstGeom>
        </p:spPr>
        <p:txBody>
          <a:bodyPr anchorCtr="0" anchor="ctr" bIns="113100" lIns="113100" spcFirstLastPara="1" rIns="113100" wrap="square" tIns="113100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uk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Section title and description">
  <p:cSld name="SECTION_TITLE_AND_DESCRIPTION">
    <p:spTree>
      <p:nvGrpSpPr>
        <p:cNvPr id="35" name="Shape 3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6" name="Google Shape;36;p9"/>
          <p:cNvSpPr/>
          <p:nvPr/>
        </p:nvSpPr>
        <p:spPr>
          <a:xfrm>
            <a:off x="5029200" y="-189"/>
            <a:ext cx="5029200" cy="7772400"/>
          </a:xfrm>
          <a:prstGeom prst="rect">
            <a:avLst/>
          </a:prstGeom>
          <a:solidFill>
            <a:schemeClr val="lt2"/>
          </a:solidFill>
          <a:ln>
            <a:noFill/>
          </a:ln>
        </p:spPr>
        <p:txBody>
          <a:bodyPr anchorCtr="0" anchor="ctr" bIns="113100" lIns="113100" spcFirstLastPara="1" rIns="113100" wrap="square" tIns="113100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37" name="Google Shape;37;p9"/>
          <p:cNvSpPr txBox="1"/>
          <p:nvPr>
            <p:ph type="title"/>
          </p:nvPr>
        </p:nvSpPr>
        <p:spPr>
          <a:xfrm>
            <a:off x="292050" y="1863464"/>
            <a:ext cx="4449600" cy="2239800"/>
          </a:xfrm>
          <a:prstGeom prst="rect">
            <a:avLst/>
          </a:prstGeom>
        </p:spPr>
        <p:txBody>
          <a:bodyPr anchorCtr="0" anchor="b" bIns="113100" lIns="113100" spcFirstLastPara="1" rIns="113100" wrap="square" tIns="113100">
            <a:norm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1pPr>
            <a:lvl2pPr lvl="1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2pPr>
            <a:lvl3pPr lvl="2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3pPr>
            <a:lvl4pPr lvl="3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4pPr>
            <a:lvl5pPr lvl="4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5pPr>
            <a:lvl6pPr lvl="5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6pPr>
            <a:lvl7pPr lvl="6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7pPr>
            <a:lvl8pPr lvl="7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8pPr>
            <a:lvl9pPr lvl="8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9pPr>
          </a:lstStyle>
          <a:p/>
        </p:txBody>
      </p:sp>
      <p:sp>
        <p:nvSpPr>
          <p:cNvPr id="38" name="Google Shape;38;p9"/>
          <p:cNvSpPr txBox="1"/>
          <p:nvPr>
            <p:ph idx="1" type="subTitle"/>
          </p:nvPr>
        </p:nvSpPr>
        <p:spPr>
          <a:xfrm>
            <a:off x="292050" y="4235758"/>
            <a:ext cx="4449600" cy="1866300"/>
          </a:xfrm>
          <a:prstGeom prst="rect">
            <a:avLst/>
          </a:prstGeom>
        </p:spPr>
        <p:txBody>
          <a:bodyPr anchorCtr="0" anchor="t" bIns="113100" lIns="113100" spcFirstLastPara="1" rIns="113100" wrap="square" tIns="113100">
            <a:norm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600"/>
              <a:buNone/>
              <a:defRPr sz="2600"/>
            </a:lvl1pPr>
            <a:lvl2pPr lvl="1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600"/>
              <a:buNone/>
              <a:defRPr sz="2600"/>
            </a:lvl2pPr>
            <a:lvl3pPr lvl="2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600"/>
              <a:buNone/>
              <a:defRPr sz="2600"/>
            </a:lvl3pPr>
            <a:lvl4pPr lvl="3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600"/>
              <a:buNone/>
              <a:defRPr sz="2600"/>
            </a:lvl4pPr>
            <a:lvl5pPr lvl="4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600"/>
              <a:buNone/>
              <a:defRPr sz="2600"/>
            </a:lvl5pPr>
            <a:lvl6pPr lvl="5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600"/>
              <a:buNone/>
              <a:defRPr sz="2600"/>
            </a:lvl6pPr>
            <a:lvl7pPr lvl="6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600"/>
              <a:buNone/>
              <a:defRPr sz="2600"/>
            </a:lvl7pPr>
            <a:lvl8pPr lvl="7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600"/>
              <a:buNone/>
              <a:defRPr sz="2600"/>
            </a:lvl8pPr>
            <a:lvl9pPr lvl="8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600"/>
              <a:buNone/>
              <a:defRPr sz="2600"/>
            </a:lvl9pPr>
          </a:lstStyle>
          <a:p/>
        </p:txBody>
      </p:sp>
      <p:sp>
        <p:nvSpPr>
          <p:cNvPr id="39" name="Google Shape;39;p9"/>
          <p:cNvSpPr txBox="1"/>
          <p:nvPr>
            <p:ph idx="2" type="body"/>
          </p:nvPr>
        </p:nvSpPr>
        <p:spPr>
          <a:xfrm>
            <a:off x="5433450" y="1094158"/>
            <a:ext cx="4220700" cy="5583600"/>
          </a:xfrm>
          <a:prstGeom prst="rect">
            <a:avLst/>
          </a:prstGeom>
        </p:spPr>
        <p:txBody>
          <a:bodyPr anchorCtr="0" anchor="ctr" bIns="113100" lIns="113100" spcFirstLastPara="1" rIns="113100" wrap="square" tIns="113100">
            <a:normAutofit/>
          </a:bodyPr>
          <a:lstStyle>
            <a:lvl1pPr indent="-368300" lvl="0" marL="457200">
              <a:spcBef>
                <a:spcPts val="0"/>
              </a:spcBef>
              <a:spcAft>
                <a:spcPts val="0"/>
              </a:spcAft>
              <a:buSzPts val="2200"/>
              <a:buChar char="●"/>
              <a:defRPr/>
            </a:lvl1pPr>
            <a:lvl2pPr indent="-336550" lvl="1" marL="914400">
              <a:spcBef>
                <a:spcPts val="0"/>
              </a:spcBef>
              <a:spcAft>
                <a:spcPts val="0"/>
              </a:spcAft>
              <a:buSzPts val="1700"/>
              <a:buChar char="○"/>
              <a:defRPr/>
            </a:lvl2pPr>
            <a:lvl3pPr indent="-336550" lvl="2" marL="1371600">
              <a:spcBef>
                <a:spcPts val="0"/>
              </a:spcBef>
              <a:spcAft>
                <a:spcPts val="0"/>
              </a:spcAft>
              <a:buSzPts val="1700"/>
              <a:buChar char="■"/>
              <a:defRPr/>
            </a:lvl3pPr>
            <a:lvl4pPr indent="-336550" lvl="3" marL="1828800">
              <a:spcBef>
                <a:spcPts val="0"/>
              </a:spcBef>
              <a:spcAft>
                <a:spcPts val="0"/>
              </a:spcAft>
              <a:buSzPts val="1700"/>
              <a:buChar char="●"/>
              <a:defRPr/>
            </a:lvl4pPr>
            <a:lvl5pPr indent="-336550" lvl="4" marL="2286000">
              <a:spcBef>
                <a:spcPts val="0"/>
              </a:spcBef>
              <a:spcAft>
                <a:spcPts val="0"/>
              </a:spcAft>
              <a:buSzPts val="1700"/>
              <a:buChar char="○"/>
              <a:defRPr/>
            </a:lvl5pPr>
            <a:lvl6pPr indent="-336550" lvl="5" marL="2743200">
              <a:spcBef>
                <a:spcPts val="0"/>
              </a:spcBef>
              <a:spcAft>
                <a:spcPts val="0"/>
              </a:spcAft>
              <a:buSzPts val="1700"/>
              <a:buChar char="■"/>
              <a:defRPr/>
            </a:lvl6pPr>
            <a:lvl7pPr indent="-336550" lvl="6" marL="3200400">
              <a:spcBef>
                <a:spcPts val="0"/>
              </a:spcBef>
              <a:spcAft>
                <a:spcPts val="0"/>
              </a:spcAft>
              <a:buSzPts val="1700"/>
              <a:buChar char="●"/>
              <a:defRPr/>
            </a:lvl7pPr>
            <a:lvl8pPr indent="-336550" lvl="7" marL="3657600">
              <a:spcBef>
                <a:spcPts val="0"/>
              </a:spcBef>
              <a:spcAft>
                <a:spcPts val="0"/>
              </a:spcAft>
              <a:buSzPts val="1700"/>
              <a:buChar char="○"/>
              <a:defRPr/>
            </a:lvl8pPr>
            <a:lvl9pPr indent="-336550" lvl="8" marL="4114800">
              <a:spcBef>
                <a:spcPts val="0"/>
              </a:spcBef>
              <a:spcAft>
                <a:spcPts val="0"/>
              </a:spcAft>
              <a:buSzPts val="1700"/>
              <a:buChar char="■"/>
              <a:defRPr/>
            </a:lvl9pPr>
          </a:lstStyle>
          <a:p/>
        </p:txBody>
      </p:sp>
      <p:sp>
        <p:nvSpPr>
          <p:cNvPr id="40" name="Google Shape;40;p9"/>
          <p:cNvSpPr txBox="1"/>
          <p:nvPr>
            <p:ph idx="12" type="sldNum"/>
          </p:nvPr>
        </p:nvSpPr>
        <p:spPr>
          <a:xfrm>
            <a:off x="9319704" y="7046639"/>
            <a:ext cx="603600" cy="594900"/>
          </a:xfrm>
          <a:prstGeom prst="rect">
            <a:avLst/>
          </a:prstGeom>
        </p:spPr>
        <p:txBody>
          <a:bodyPr anchorCtr="0" anchor="ctr" bIns="113100" lIns="113100" spcFirstLastPara="1" rIns="113100" wrap="square" tIns="113100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uk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Caption">
  <p:cSld name="CAPTION_ONLY">
    <p:spTree>
      <p:nvGrpSpPr>
        <p:cNvPr id="41" name="Shape 4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2" name="Google Shape;42;p10"/>
          <p:cNvSpPr txBox="1"/>
          <p:nvPr>
            <p:ph idx="1" type="body"/>
          </p:nvPr>
        </p:nvSpPr>
        <p:spPr>
          <a:xfrm>
            <a:off x="342870" y="6392869"/>
            <a:ext cx="6598800" cy="914400"/>
          </a:xfrm>
          <a:prstGeom prst="rect">
            <a:avLst/>
          </a:prstGeom>
        </p:spPr>
        <p:txBody>
          <a:bodyPr anchorCtr="0" anchor="ctr" bIns="113100" lIns="113100" spcFirstLastPara="1" rIns="113100" wrap="square" tIns="113100">
            <a:normAutofit/>
          </a:bodyPr>
          <a:lstStyle>
            <a:lvl1pPr indent="-228600" lvl="0" marL="45720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200"/>
              <a:buNone/>
              <a:defRPr/>
            </a:lvl1pPr>
          </a:lstStyle>
          <a:p/>
        </p:txBody>
      </p:sp>
      <p:sp>
        <p:nvSpPr>
          <p:cNvPr id="43" name="Google Shape;43;p10"/>
          <p:cNvSpPr txBox="1"/>
          <p:nvPr>
            <p:ph idx="12" type="sldNum"/>
          </p:nvPr>
        </p:nvSpPr>
        <p:spPr>
          <a:xfrm>
            <a:off x="9319704" y="7046639"/>
            <a:ext cx="603600" cy="594900"/>
          </a:xfrm>
          <a:prstGeom prst="rect">
            <a:avLst/>
          </a:prstGeom>
        </p:spPr>
        <p:txBody>
          <a:bodyPr anchorCtr="0" anchor="ctr" bIns="113100" lIns="113100" spcFirstLastPara="1" rIns="113100" wrap="square" tIns="113100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uk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Big number">
  <p:cSld name="BIG_NUMBER">
    <p:spTree>
      <p:nvGrpSpPr>
        <p:cNvPr id="44" name="Shape 4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5" name="Google Shape;45;p11"/>
          <p:cNvSpPr txBox="1"/>
          <p:nvPr>
            <p:ph hasCustomPrompt="1" type="title"/>
          </p:nvPr>
        </p:nvSpPr>
        <p:spPr>
          <a:xfrm>
            <a:off x="342870" y="1671478"/>
            <a:ext cx="9372600" cy="2967000"/>
          </a:xfrm>
          <a:prstGeom prst="rect">
            <a:avLst/>
          </a:prstGeom>
        </p:spPr>
        <p:txBody>
          <a:bodyPr anchorCtr="0" anchor="b" bIns="113100" lIns="113100" spcFirstLastPara="1" rIns="113100" wrap="square" tIns="113100">
            <a:norm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800"/>
              <a:buNone/>
              <a:defRPr sz="14800"/>
            </a:lvl1pPr>
            <a:lvl2pPr lvl="1" algn="ctr">
              <a:spcBef>
                <a:spcPts val="0"/>
              </a:spcBef>
              <a:spcAft>
                <a:spcPts val="0"/>
              </a:spcAft>
              <a:buSzPts val="14800"/>
              <a:buNone/>
              <a:defRPr sz="14800"/>
            </a:lvl2pPr>
            <a:lvl3pPr lvl="2" algn="ctr">
              <a:spcBef>
                <a:spcPts val="0"/>
              </a:spcBef>
              <a:spcAft>
                <a:spcPts val="0"/>
              </a:spcAft>
              <a:buSzPts val="14800"/>
              <a:buNone/>
              <a:defRPr sz="14800"/>
            </a:lvl3pPr>
            <a:lvl4pPr lvl="3" algn="ctr">
              <a:spcBef>
                <a:spcPts val="0"/>
              </a:spcBef>
              <a:spcAft>
                <a:spcPts val="0"/>
              </a:spcAft>
              <a:buSzPts val="14800"/>
              <a:buNone/>
              <a:defRPr sz="14800"/>
            </a:lvl4pPr>
            <a:lvl5pPr lvl="4" algn="ctr">
              <a:spcBef>
                <a:spcPts val="0"/>
              </a:spcBef>
              <a:spcAft>
                <a:spcPts val="0"/>
              </a:spcAft>
              <a:buSzPts val="14800"/>
              <a:buNone/>
              <a:defRPr sz="14800"/>
            </a:lvl5pPr>
            <a:lvl6pPr lvl="5" algn="ctr">
              <a:spcBef>
                <a:spcPts val="0"/>
              </a:spcBef>
              <a:spcAft>
                <a:spcPts val="0"/>
              </a:spcAft>
              <a:buSzPts val="14800"/>
              <a:buNone/>
              <a:defRPr sz="14800"/>
            </a:lvl6pPr>
            <a:lvl7pPr lvl="6" algn="ctr">
              <a:spcBef>
                <a:spcPts val="0"/>
              </a:spcBef>
              <a:spcAft>
                <a:spcPts val="0"/>
              </a:spcAft>
              <a:buSzPts val="14800"/>
              <a:buNone/>
              <a:defRPr sz="14800"/>
            </a:lvl7pPr>
            <a:lvl8pPr lvl="7" algn="ctr">
              <a:spcBef>
                <a:spcPts val="0"/>
              </a:spcBef>
              <a:spcAft>
                <a:spcPts val="0"/>
              </a:spcAft>
              <a:buSzPts val="14800"/>
              <a:buNone/>
              <a:defRPr sz="14800"/>
            </a:lvl8pPr>
            <a:lvl9pPr lvl="8" algn="ctr">
              <a:spcBef>
                <a:spcPts val="0"/>
              </a:spcBef>
              <a:spcAft>
                <a:spcPts val="0"/>
              </a:spcAft>
              <a:buSzPts val="14800"/>
              <a:buNone/>
              <a:defRPr sz="14800"/>
            </a:lvl9pPr>
          </a:lstStyle>
          <a:p>
            <a:r>
              <a:t>xx%</a:t>
            </a:r>
          </a:p>
        </p:txBody>
      </p:sp>
      <p:sp>
        <p:nvSpPr>
          <p:cNvPr id="46" name="Google Shape;46;p11"/>
          <p:cNvSpPr txBox="1"/>
          <p:nvPr>
            <p:ph idx="1" type="body"/>
          </p:nvPr>
        </p:nvSpPr>
        <p:spPr>
          <a:xfrm>
            <a:off x="342870" y="4763362"/>
            <a:ext cx="9372600" cy="1965600"/>
          </a:xfrm>
          <a:prstGeom prst="rect">
            <a:avLst/>
          </a:prstGeom>
        </p:spPr>
        <p:txBody>
          <a:bodyPr anchorCtr="0" anchor="t" bIns="113100" lIns="113100" spcFirstLastPara="1" rIns="113100" wrap="square" tIns="113100">
            <a:normAutofit/>
          </a:bodyPr>
          <a:lstStyle>
            <a:lvl1pPr indent="-368300" lvl="0" marL="457200" algn="ctr">
              <a:spcBef>
                <a:spcPts val="0"/>
              </a:spcBef>
              <a:spcAft>
                <a:spcPts val="0"/>
              </a:spcAft>
              <a:buSzPts val="2200"/>
              <a:buChar char="●"/>
              <a:defRPr/>
            </a:lvl1pPr>
            <a:lvl2pPr indent="-336550" lvl="1" marL="914400" algn="ctr">
              <a:spcBef>
                <a:spcPts val="0"/>
              </a:spcBef>
              <a:spcAft>
                <a:spcPts val="0"/>
              </a:spcAft>
              <a:buSzPts val="1700"/>
              <a:buChar char="○"/>
              <a:defRPr/>
            </a:lvl2pPr>
            <a:lvl3pPr indent="-336550" lvl="2" marL="1371600" algn="ctr">
              <a:spcBef>
                <a:spcPts val="0"/>
              </a:spcBef>
              <a:spcAft>
                <a:spcPts val="0"/>
              </a:spcAft>
              <a:buSzPts val="1700"/>
              <a:buChar char="■"/>
              <a:defRPr/>
            </a:lvl3pPr>
            <a:lvl4pPr indent="-336550" lvl="3" marL="1828800" algn="ctr">
              <a:spcBef>
                <a:spcPts val="0"/>
              </a:spcBef>
              <a:spcAft>
                <a:spcPts val="0"/>
              </a:spcAft>
              <a:buSzPts val="1700"/>
              <a:buChar char="●"/>
              <a:defRPr/>
            </a:lvl4pPr>
            <a:lvl5pPr indent="-336550" lvl="4" marL="2286000" algn="ctr">
              <a:spcBef>
                <a:spcPts val="0"/>
              </a:spcBef>
              <a:spcAft>
                <a:spcPts val="0"/>
              </a:spcAft>
              <a:buSzPts val="1700"/>
              <a:buChar char="○"/>
              <a:defRPr/>
            </a:lvl5pPr>
            <a:lvl6pPr indent="-336550" lvl="5" marL="2743200" algn="ctr">
              <a:spcBef>
                <a:spcPts val="0"/>
              </a:spcBef>
              <a:spcAft>
                <a:spcPts val="0"/>
              </a:spcAft>
              <a:buSzPts val="1700"/>
              <a:buChar char="■"/>
              <a:defRPr/>
            </a:lvl6pPr>
            <a:lvl7pPr indent="-336550" lvl="6" marL="3200400" algn="ctr">
              <a:spcBef>
                <a:spcPts val="0"/>
              </a:spcBef>
              <a:spcAft>
                <a:spcPts val="0"/>
              </a:spcAft>
              <a:buSzPts val="1700"/>
              <a:buChar char="●"/>
              <a:defRPr/>
            </a:lvl7pPr>
            <a:lvl8pPr indent="-336550" lvl="7" marL="3657600" algn="ctr">
              <a:spcBef>
                <a:spcPts val="0"/>
              </a:spcBef>
              <a:spcAft>
                <a:spcPts val="0"/>
              </a:spcAft>
              <a:buSzPts val="1700"/>
              <a:buChar char="○"/>
              <a:defRPr/>
            </a:lvl8pPr>
            <a:lvl9pPr indent="-336550" lvl="8" marL="4114800" algn="ctr">
              <a:spcBef>
                <a:spcPts val="0"/>
              </a:spcBef>
              <a:spcAft>
                <a:spcPts val="0"/>
              </a:spcAft>
              <a:buSzPts val="1700"/>
              <a:buChar char="■"/>
              <a:defRPr/>
            </a:lvl9pPr>
          </a:lstStyle>
          <a:p/>
        </p:txBody>
      </p:sp>
      <p:sp>
        <p:nvSpPr>
          <p:cNvPr id="47" name="Google Shape;47;p11"/>
          <p:cNvSpPr txBox="1"/>
          <p:nvPr>
            <p:ph idx="12" type="sldNum"/>
          </p:nvPr>
        </p:nvSpPr>
        <p:spPr>
          <a:xfrm>
            <a:off x="9319704" y="7046639"/>
            <a:ext cx="603600" cy="594900"/>
          </a:xfrm>
          <a:prstGeom prst="rect">
            <a:avLst/>
          </a:prstGeom>
        </p:spPr>
        <p:txBody>
          <a:bodyPr anchorCtr="0" anchor="ctr" bIns="113100" lIns="113100" spcFirstLastPara="1" rIns="113100" wrap="square" tIns="113100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uk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Blank" type="blank">
  <p:cSld name="BLANK">
    <p:spTree>
      <p:nvGrpSpPr>
        <p:cNvPr id="48" name="Shape 4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9" name="Google Shape;49;p12"/>
          <p:cNvSpPr txBox="1"/>
          <p:nvPr>
            <p:ph idx="12" type="sldNum"/>
          </p:nvPr>
        </p:nvSpPr>
        <p:spPr>
          <a:xfrm>
            <a:off x="9319704" y="7046639"/>
            <a:ext cx="603600" cy="594900"/>
          </a:xfrm>
          <a:prstGeom prst="rect">
            <a:avLst/>
          </a:prstGeom>
        </p:spPr>
        <p:txBody>
          <a:bodyPr anchorCtr="0" anchor="ctr" bIns="113100" lIns="113100" spcFirstLastPara="1" rIns="113100" wrap="square" tIns="113100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uk"/>
              <a:t>‹#›</a:t>
            </a:fld>
            <a:endParaRPr/>
          </a:p>
        </p:txBody>
      </p:sp>
    </p:spTree>
  </p:cSld>
  <p:clrMapOvr>
    <a:masterClrMapping/>
  </p:clrMapOvr>
</p:sldLayout>
</file>

<file path=ppt/slideMasters/_rels/slideMaster1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slideLayout" Target="../slideLayouts/slideLayout2.xml"/><Relationship Id="rId3" Type="http://schemas.openxmlformats.org/officeDocument/2006/relationships/slideLayout" Target="../slideLayouts/slideLayout3.xml"/><Relationship Id="rId4" Type="http://schemas.openxmlformats.org/officeDocument/2006/relationships/slideLayout" Target="../slideLayouts/slideLayout4.xml"/><Relationship Id="rId11" Type="http://schemas.openxmlformats.org/officeDocument/2006/relationships/slideLayout" Target="../slideLayouts/slideLayout11.xml"/><Relationship Id="rId10" Type="http://schemas.openxmlformats.org/officeDocument/2006/relationships/slideLayout" Target="../slideLayouts/slideLayout10.xml"/><Relationship Id="rId12" Type="http://schemas.openxmlformats.org/officeDocument/2006/relationships/theme" Target="../theme/theme1.xml"/><Relationship Id="rId9" Type="http://schemas.openxmlformats.org/officeDocument/2006/relationships/slideLayout" Target="../slideLayouts/slideLayout9.xml"/><Relationship Id="rId5" Type="http://schemas.openxmlformats.org/officeDocument/2006/relationships/slideLayout" Target="../slideLayouts/slideLayout5.xml"/><Relationship Id="rId6" Type="http://schemas.openxmlformats.org/officeDocument/2006/relationships/slideLayout" Target="../slideLayouts/slideLayout6.xml"/><Relationship Id="rId7" Type="http://schemas.openxmlformats.org/officeDocument/2006/relationships/slideLayout" Target="../slideLayouts/slideLayout7.xml"/><Relationship Id="rId8" Type="http://schemas.openxmlformats.org/officeDocument/2006/relationships/slideLayout" Target="../slideLayouts/slideLayout8.xml"/></Relationships>
</file>

<file path=ppt/slideMasters/slideMaster1.xml><?xml version="1.0" encoding="utf-8"?>
<p:sldMaste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 name="simple-light-2">
    <p:bg>
      <p:bgPr>
        <a:solidFill>
          <a:schemeClr val="lt1"/>
        </a:solidFill>
      </p:bgPr>
    </p:bg>
    <p:spTree>
      <p:nvGrpSpPr>
        <p:cNvPr id="5" name="Shape 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Google Shape;6;p1"/>
          <p:cNvSpPr txBox="1"/>
          <p:nvPr>
            <p:ph type="title"/>
          </p:nvPr>
        </p:nvSpPr>
        <p:spPr>
          <a:xfrm>
            <a:off x="342870" y="672482"/>
            <a:ext cx="9372600" cy="865500"/>
          </a:xfrm>
          <a:prstGeom prst="rect">
            <a:avLst/>
          </a:prstGeom>
          <a:noFill/>
          <a:ln>
            <a:noFill/>
          </a:ln>
        </p:spPr>
        <p:txBody>
          <a:bodyPr anchorCtr="0" anchor="t" bIns="113100" lIns="113100" spcFirstLastPara="1" rIns="113100" wrap="square" tIns="113100">
            <a:norm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500"/>
              <a:buNone/>
              <a:defRPr sz="3500">
                <a:solidFill>
                  <a:schemeClr val="dk1"/>
                </a:solidFill>
              </a:defRPr>
            </a:lvl1pPr>
            <a:lvl2pPr lvl="1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500"/>
              <a:buNone/>
              <a:defRPr sz="3500">
                <a:solidFill>
                  <a:schemeClr val="dk1"/>
                </a:solidFill>
              </a:defRPr>
            </a:lvl2pPr>
            <a:lvl3pPr lvl="2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500"/>
              <a:buNone/>
              <a:defRPr sz="3500">
                <a:solidFill>
                  <a:schemeClr val="dk1"/>
                </a:solidFill>
              </a:defRPr>
            </a:lvl3pPr>
            <a:lvl4pPr lvl="3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500"/>
              <a:buNone/>
              <a:defRPr sz="3500">
                <a:solidFill>
                  <a:schemeClr val="dk1"/>
                </a:solidFill>
              </a:defRPr>
            </a:lvl4pPr>
            <a:lvl5pPr lvl="4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500"/>
              <a:buNone/>
              <a:defRPr sz="3500">
                <a:solidFill>
                  <a:schemeClr val="dk1"/>
                </a:solidFill>
              </a:defRPr>
            </a:lvl5pPr>
            <a:lvl6pPr lvl="5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500"/>
              <a:buNone/>
              <a:defRPr sz="3500">
                <a:solidFill>
                  <a:schemeClr val="dk1"/>
                </a:solidFill>
              </a:defRPr>
            </a:lvl6pPr>
            <a:lvl7pPr lvl="6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500"/>
              <a:buNone/>
              <a:defRPr sz="3500">
                <a:solidFill>
                  <a:schemeClr val="dk1"/>
                </a:solidFill>
              </a:defRPr>
            </a:lvl7pPr>
            <a:lvl8pPr lvl="7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500"/>
              <a:buNone/>
              <a:defRPr sz="3500">
                <a:solidFill>
                  <a:schemeClr val="dk1"/>
                </a:solidFill>
              </a:defRPr>
            </a:lvl8pPr>
            <a:lvl9pPr lvl="8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500"/>
              <a:buNone/>
              <a:defRPr sz="3500">
                <a:solidFill>
                  <a:schemeClr val="dk1"/>
                </a:solidFill>
              </a:defRPr>
            </a:lvl9pPr>
          </a:lstStyle>
          <a:p/>
        </p:txBody>
      </p:sp>
      <p:sp>
        <p:nvSpPr>
          <p:cNvPr id="7" name="Google Shape;7;p1"/>
          <p:cNvSpPr txBox="1"/>
          <p:nvPr>
            <p:ph idx="1" type="body"/>
          </p:nvPr>
        </p:nvSpPr>
        <p:spPr>
          <a:xfrm>
            <a:off x="342870" y="1741518"/>
            <a:ext cx="9372600" cy="5162700"/>
          </a:xfrm>
          <a:prstGeom prst="rect">
            <a:avLst/>
          </a:prstGeom>
          <a:noFill/>
          <a:ln>
            <a:noFill/>
          </a:ln>
        </p:spPr>
        <p:txBody>
          <a:bodyPr anchorCtr="0" anchor="t" bIns="113100" lIns="113100" spcFirstLastPara="1" rIns="113100" wrap="square" tIns="113100">
            <a:normAutofit/>
          </a:bodyPr>
          <a:lstStyle>
            <a:lvl1pPr indent="-368300" lvl="0" marL="4572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2200"/>
              <a:buChar char="●"/>
              <a:defRPr sz="2200">
                <a:solidFill>
                  <a:schemeClr val="dk2"/>
                </a:solidFill>
              </a:defRPr>
            </a:lvl1pPr>
            <a:lvl2pPr indent="-336550" lvl="1" marL="9144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700"/>
              <a:buChar char="○"/>
              <a:defRPr sz="1700">
                <a:solidFill>
                  <a:schemeClr val="dk2"/>
                </a:solidFill>
              </a:defRPr>
            </a:lvl2pPr>
            <a:lvl3pPr indent="-336550" lvl="2" marL="13716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700"/>
              <a:buChar char="■"/>
              <a:defRPr sz="1700">
                <a:solidFill>
                  <a:schemeClr val="dk2"/>
                </a:solidFill>
              </a:defRPr>
            </a:lvl3pPr>
            <a:lvl4pPr indent="-336550" lvl="3" marL="18288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700"/>
              <a:buChar char="●"/>
              <a:defRPr sz="1700">
                <a:solidFill>
                  <a:schemeClr val="dk2"/>
                </a:solidFill>
              </a:defRPr>
            </a:lvl4pPr>
            <a:lvl5pPr indent="-336550" lvl="4" marL="22860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700"/>
              <a:buChar char="○"/>
              <a:defRPr sz="1700">
                <a:solidFill>
                  <a:schemeClr val="dk2"/>
                </a:solidFill>
              </a:defRPr>
            </a:lvl5pPr>
            <a:lvl6pPr indent="-336550" lvl="5" marL="27432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700"/>
              <a:buChar char="■"/>
              <a:defRPr sz="1700">
                <a:solidFill>
                  <a:schemeClr val="dk2"/>
                </a:solidFill>
              </a:defRPr>
            </a:lvl6pPr>
            <a:lvl7pPr indent="-336550" lvl="6" marL="32004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700"/>
              <a:buChar char="●"/>
              <a:defRPr sz="1700">
                <a:solidFill>
                  <a:schemeClr val="dk2"/>
                </a:solidFill>
              </a:defRPr>
            </a:lvl7pPr>
            <a:lvl8pPr indent="-336550" lvl="7" marL="36576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700"/>
              <a:buChar char="○"/>
              <a:defRPr sz="1700">
                <a:solidFill>
                  <a:schemeClr val="dk2"/>
                </a:solidFill>
              </a:defRPr>
            </a:lvl8pPr>
            <a:lvl9pPr indent="-336550" lvl="8" marL="41148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700"/>
              <a:buChar char="■"/>
              <a:defRPr sz="1700">
                <a:solidFill>
                  <a:schemeClr val="dk2"/>
                </a:solidFill>
              </a:defRPr>
            </a:lvl9pPr>
          </a:lstStyle>
          <a:p/>
        </p:txBody>
      </p:sp>
      <p:sp>
        <p:nvSpPr>
          <p:cNvPr id="8" name="Google Shape;8;p1"/>
          <p:cNvSpPr txBox="1"/>
          <p:nvPr>
            <p:ph idx="12" type="sldNum"/>
          </p:nvPr>
        </p:nvSpPr>
        <p:spPr>
          <a:xfrm>
            <a:off x="9319704" y="7046639"/>
            <a:ext cx="603600" cy="594900"/>
          </a:xfrm>
          <a:prstGeom prst="rect">
            <a:avLst/>
          </a:prstGeom>
          <a:noFill/>
          <a:ln>
            <a:noFill/>
          </a:ln>
        </p:spPr>
        <p:txBody>
          <a:bodyPr anchorCtr="0" anchor="ctr" bIns="113100" lIns="113100" spcFirstLastPara="1" rIns="113100" wrap="square" tIns="113100">
            <a:normAutofit/>
          </a:bodyPr>
          <a:lstStyle>
            <a:lvl1pPr lvl="0" algn="r">
              <a:buNone/>
              <a:defRPr sz="1200">
                <a:solidFill>
                  <a:schemeClr val="dk2"/>
                </a:solidFill>
              </a:defRPr>
            </a:lvl1pPr>
            <a:lvl2pPr lvl="1" algn="r">
              <a:buNone/>
              <a:defRPr sz="1200">
                <a:solidFill>
                  <a:schemeClr val="dk2"/>
                </a:solidFill>
              </a:defRPr>
            </a:lvl2pPr>
            <a:lvl3pPr lvl="2" algn="r">
              <a:buNone/>
              <a:defRPr sz="1200">
                <a:solidFill>
                  <a:schemeClr val="dk2"/>
                </a:solidFill>
              </a:defRPr>
            </a:lvl3pPr>
            <a:lvl4pPr lvl="3" algn="r">
              <a:buNone/>
              <a:defRPr sz="1200">
                <a:solidFill>
                  <a:schemeClr val="dk2"/>
                </a:solidFill>
              </a:defRPr>
            </a:lvl4pPr>
            <a:lvl5pPr lvl="4" algn="r">
              <a:buNone/>
              <a:defRPr sz="1200">
                <a:solidFill>
                  <a:schemeClr val="dk2"/>
                </a:solidFill>
              </a:defRPr>
            </a:lvl5pPr>
            <a:lvl6pPr lvl="5" algn="r">
              <a:buNone/>
              <a:defRPr sz="1200">
                <a:solidFill>
                  <a:schemeClr val="dk2"/>
                </a:solidFill>
              </a:defRPr>
            </a:lvl6pPr>
            <a:lvl7pPr lvl="6" algn="r">
              <a:buNone/>
              <a:defRPr sz="1200">
                <a:solidFill>
                  <a:schemeClr val="dk2"/>
                </a:solidFill>
              </a:defRPr>
            </a:lvl7pPr>
            <a:lvl8pPr lvl="7" algn="r">
              <a:buNone/>
              <a:defRPr sz="1200">
                <a:solidFill>
                  <a:schemeClr val="dk2"/>
                </a:solidFill>
              </a:defRPr>
            </a:lvl8pPr>
            <a:lvl9pPr lvl="8" algn="r">
              <a:buNone/>
              <a:defRPr sz="1200">
                <a:solidFill>
                  <a:schemeClr val="dk2"/>
                </a:solidFill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uk"/>
              <a:t>‹#›</a:t>
            </a:fld>
            <a:endParaRPr/>
          </a:p>
        </p:txBody>
      </p:sp>
    </p:spTree>
  </p:cSld>
  <p:clrMap accent1="accent1" accent2="accent2" accent3="accent3" accent4="accent4" accent5="accent5" accent6="accent6" bg1="lt1" bg2="dk2" tx1="dk1" tx2="lt2" folHlink="folHlink" hlink="hlink"/>
  <p:sldLayoutIdLst>
    <p:sldLayoutId id="2147483648" r:id="rId1"/>
    <p:sldLayoutId id="2147483649" r:id="rId2"/>
    <p:sldLayoutId id="2147483650" r:id="rId3"/>
    <p:sldLayoutId id="2147483651" r:id="rId4"/>
    <p:sldLayoutId id="2147483652" r:id="rId5"/>
    <p:sldLayoutId id="2147483653" r:id="rId6"/>
    <p:sldLayoutId id="2147483654" r:id="rId7"/>
    <p:sldLayoutId id="2147483655" r:id="rId8"/>
    <p:sldLayoutId id="2147483656" r:id="rId9"/>
    <p:sldLayoutId id="2147483657" r:id="rId10"/>
    <p:sldLayoutId id="2147483658" r:id="rId11"/>
  </p:sldLayoutIdLst>
  <p:hf dt="0" ftr="0" hdr="0" sldNum="0"/>
  <p:txStyles>
    <p:titleStyle>
      <a:defPPr lvl="0" marR="0" rtl="0" algn="l">
        <a:lnSpc>
          <a:spcPct val="100000"/>
        </a:lnSpc>
        <a:spcBef>
          <a:spcPts val="0"/>
        </a:spcBef>
        <a:spcAft>
          <a:spcPts val="0"/>
        </a:spcAft>
      </a:defPPr>
      <a:lvl1pPr lvl="0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lvl="1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lvl="2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lvl="3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lvl="4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lvl="5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lvl="6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lvl="7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lvl="8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titleStyle>
    <p:bodyStyle>
      <a:defPPr lvl="0" marR="0" rtl="0" algn="l">
        <a:lnSpc>
          <a:spcPct val="100000"/>
        </a:lnSpc>
        <a:spcBef>
          <a:spcPts val="0"/>
        </a:spcBef>
        <a:spcAft>
          <a:spcPts val="0"/>
        </a:spcAft>
      </a:defPPr>
      <a:lvl1pPr lvl="0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lvl="1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lvl="2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lvl="3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lvl="4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lvl="5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lvl="6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lvl="7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lvl="8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bodyStyle>
    <p:otherStyle>
      <a:defPPr lvl="0" marR="0" rtl="0" algn="l">
        <a:lnSpc>
          <a:spcPct val="100000"/>
        </a:lnSpc>
        <a:spcBef>
          <a:spcPts val="0"/>
        </a:spcBef>
        <a:spcAft>
          <a:spcPts val="0"/>
        </a:spcAft>
      </a:defPPr>
      <a:lvl1pPr lvl="0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lvl="1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lvl="2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lvl="3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lvl="4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lvl="5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lvl="6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lvl="7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lvl="8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otherStyle>
  </p:txStyles>
</p:sldMaster>
</file>

<file path=ppt/slides/_rels/slide1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1.xml"/><Relationship Id="rId3" Type="http://schemas.openxmlformats.org/officeDocument/2006/relationships/image" Target="../media/image4.png"/><Relationship Id="rId4" Type="http://schemas.openxmlformats.org/officeDocument/2006/relationships/image" Target="../media/image9.png"/><Relationship Id="rId9" Type="http://schemas.openxmlformats.org/officeDocument/2006/relationships/image" Target="../media/image1.png"/><Relationship Id="rId5" Type="http://schemas.openxmlformats.org/officeDocument/2006/relationships/image" Target="../media/image6.png"/><Relationship Id="rId6" Type="http://schemas.openxmlformats.org/officeDocument/2006/relationships/image" Target="../media/image3.png"/><Relationship Id="rId7" Type="http://schemas.openxmlformats.org/officeDocument/2006/relationships/image" Target="../media/image2.png"/><Relationship Id="rId8" Type="http://schemas.openxmlformats.org/officeDocument/2006/relationships/image" Target="../media/image5.png"/></Relationships>
</file>

<file path=ppt/slides/_rels/slide2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2.xml"/><Relationship Id="rId3" Type="http://schemas.openxmlformats.org/officeDocument/2006/relationships/image" Target="../media/image7.png"/><Relationship Id="rId4" Type="http://schemas.openxmlformats.org/officeDocument/2006/relationships/image" Target="../media/image8.png"/></Relationships>
</file>

<file path=ppt/slides/slide1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53" name="Shape 5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4" name="Google Shape;54;p13"/>
          <p:cNvSpPr/>
          <p:nvPr/>
        </p:nvSpPr>
        <p:spPr>
          <a:xfrm>
            <a:off x="0" y="5588554"/>
            <a:ext cx="1475100" cy="2200025"/>
          </a:xfrm>
          <a:custGeom>
            <a:rect b="b" l="l" r="r" t="t"/>
            <a:pathLst>
              <a:path extrusionOk="0" h="88001" w="59004">
                <a:moveTo>
                  <a:pt x="0" y="0"/>
                </a:moveTo>
                <a:lnTo>
                  <a:pt x="59004" y="0"/>
                </a:lnTo>
                <a:lnTo>
                  <a:pt x="59004" y="88001"/>
                </a:lnTo>
              </a:path>
            </a:pathLst>
          </a:custGeom>
          <a:noFill/>
          <a:ln cap="flat" cmpd="sng" w="19050">
            <a:solidFill>
              <a:srgbClr val="F2F4F5"/>
            </a:solidFill>
            <a:prstDash val="solid"/>
            <a:round/>
            <a:headEnd len="med" w="med" type="none"/>
            <a:tailEnd len="med" w="med" type="none"/>
          </a:ln>
        </p:spPr>
      </p:sp>
      <p:sp>
        <p:nvSpPr>
          <p:cNvPr id="55" name="Google Shape;55;p13"/>
          <p:cNvSpPr/>
          <p:nvPr/>
        </p:nvSpPr>
        <p:spPr>
          <a:xfrm>
            <a:off x="2229975" y="369800"/>
            <a:ext cx="3193800" cy="3104100"/>
          </a:xfrm>
          <a:prstGeom prst="rect">
            <a:avLst/>
          </a:prstGeom>
          <a:noFill/>
          <a:ln cap="flat" cmpd="sng" w="28575">
            <a:solidFill>
              <a:srgbClr val="F2F4F5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56" name="Google Shape;56;p13"/>
          <p:cNvSpPr/>
          <p:nvPr/>
        </p:nvSpPr>
        <p:spPr>
          <a:xfrm>
            <a:off x="8424500" y="-3795"/>
            <a:ext cx="1639375" cy="1832900"/>
          </a:xfrm>
          <a:custGeom>
            <a:rect b="b" l="l" r="r" t="t"/>
            <a:pathLst>
              <a:path extrusionOk="0" h="73316" w="65575">
                <a:moveTo>
                  <a:pt x="0" y="0"/>
                </a:moveTo>
                <a:lnTo>
                  <a:pt x="0" y="73316"/>
                </a:lnTo>
                <a:lnTo>
                  <a:pt x="65575" y="73316"/>
                </a:lnTo>
              </a:path>
            </a:pathLst>
          </a:custGeom>
          <a:noFill/>
          <a:ln cap="flat" cmpd="sng" w="19050">
            <a:solidFill>
              <a:srgbClr val="F2F4F5"/>
            </a:solidFill>
            <a:prstDash val="solid"/>
            <a:round/>
            <a:headEnd len="med" w="med" type="none"/>
            <a:tailEnd len="med" w="med" type="none"/>
          </a:ln>
        </p:spPr>
      </p:sp>
      <p:pic>
        <p:nvPicPr>
          <p:cNvPr id="57" name="Google Shape;57;p13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7064133" y="4123321"/>
            <a:ext cx="2994270" cy="3658700"/>
          </a:xfrm>
          <a:prstGeom prst="rect">
            <a:avLst/>
          </a:prstGeom>
          <a:noFill/>
          <a:ln>
            <a:noFill/>
          </a:ln>
        </p:spPr>
      </p:pic>
      <p:pic>
        <p:nvPicPr>
          <p:cNvPr id="58" name="Google Shape;58;p13"/>
          <p:cNvPicPr preferRelativeResize="0"/>
          <p:nvPr/>
        </p:nvPicPr>
        <p:blipFill>
          <a:blip r:embed="rId4">
            <a:alphaModFix/>
          </a:blip>
          <a:stretch>
            <a:fillRect/>
          </a:stretch>
        </p:blipFill>
        <p:spPr>
          <a:xfrm>
            <a:off x="3329998" y="5463320"/>
            <a:ext cx="4153324" cy="2318700"/>
          </a:xfrm>
          <a:prstGeom prst="rect">
            <a:avLst/>
          </a:prstGeom>
          <a:noFill/>
          <a:ln>
            <a:noFill/>
          </a:ln>
        </p:spPr>
      </p:pic>
      <p:pic>
        <p:nvPicPr>
          <p:cNvPr id="59" name="Google Shape;59;p13"/>
          <p:cNvPicPr preferRelativeResize="0"/>
          <p:nvPr/>
        </p:nvPicPr>
        <p:blipFill>
          <a:blip r:embed="rId5">
            <a:alphaModFix/>
          </a:blip>
          <a:stretch>
            <a:fillRect/>
          </a:stretch>
        </p:blipFill>
        <p:spPr>
          <a:xfrm>
            <a:off x="-9621" y="0"/>
            <a:ext cx="2994274" cy="4272132"/>
          </a:xfrm>
          <a:prstGeom prst="rect">
            <a:avLst/>
          </a:prstGeom>
          <a:noFill/>
          <a:ln>
            <a:noFill/>
          </a:ln>
        </p:spPr>
      </p:pic>
      <p:grpSp>
        <p:nvGrpSpPr>
          <p:cNvPr id="60" name="Google Shape;60;p13"/>
          <p:cNvGrpSpPr/>
          <p:nvPr/>
        </p:nvGrpSpPr>
        <p:grpSpPr>
          <a:xfrm>
            <a:off x="3690006" y="4508619"/>
            <a:ext cx="1391836" cy="267300"/>
            <a:chOff x="3690006" y="4508619"/>
            <a:chExt cx="1391836" cy="267300"/>
          </a:xfrm>
        </p:grpSpPr>
        <p:pic>
          <p:nvPicPr>
            <p:cNvPr id="61" name="Google Shape;61;p13"/>
            <p:cNvPicPr preferRelativeResize="0"/>
            <p:nvPr/>
          </p:nvPicPr>
          <p:blipFill>
            <a:blip r:embed="rId6">
              <a:alphaModFix/>
            </a:blip>
            <a:stretch>
              <a:fillRect/>
            </a:stretch>
          </p:blipFill>
          <p:spPr>
            <a:xfrm>
              <a:off x="3690006" y="4508619"/>
              <a:ext cx="142887" cy="267300"/>
            </a:xfrm>
            <a:prstGeom prst="rect">
              <a:avLst/>
            </a:prstGeom>
            <a:noFill/>
            <a:ln>
              <a:noFill/>
            </a:ln>
          </p:spPr>
        </p:pic>
        <p:pic>
          <p:nvPicPr>
            <p:cNvPr id="62" name="Google Shape;62;p13"/>
            <p:cNvPicPr preferRelativeResize="0"/>
            <p:nvPr/>
          </p:nvPicPr>
          <p:blipFill>
            <a:blip r:embed="rId7">
              <a:alphaModFix/>
            </a:blip>
            <a:stretch>
              <a:fillRect/>
            </a:stretch>
          </p:blipFill>
          <p:spPr>
            <a:xfrm>
              <a:off x="3977263" y="4510923"/>
              <a:ext cx="262729" cy="262691"/>
            </a:xfrm>
            <a:prstGeom prst="rect">
              <a:avLst/>
            </a:prstGeom>
            <a:noFill/>
            <a:ln>
              <a:noFill/>
            </a:ln>
          </p:spPr>
        </p:pic>
        <p:pic>
          <p:nvPicPr>
            <p:cNvPr id="63" name="Google Shape;63;p13"/>
            <p:cNvPicPr preferRelativeResize="0"/>
            <p:nvPr/>
          </p:nvPicPr>
          <p:blipFill>
            <a:blip r:embed="rId8">
              <a:alphaModFix/>
            </a:blip>
            <a:stretch>
              <a:fillRect/>
            </a:stretch>
          </p:blipFill>
          <p:spPr>
            <a:xfrm>
              <a:off x="4384361" y="4522445"/>
              <a:ext cx="327258" cy="239648"/>
            </a:xfrm>
            <a:prstGeom prst="rect">
              <a:avLst/>
            </a:prstGeom>
            <a:noFill/>
            <a:ln>
              <a:noFill/>
            </a:ln>
          </p:spPr>
        </p:pic>
        <p:pic>
          <p:nvPicPr>
            <p:cNvPr id="64" name="Google Shape;64;p13"/>
            <p:cNvPicPr preferRelativeResize="0"/>
            <p:nvPr/>
          </p:nvPicPr>
          <p:blipFill>
            <a:blip r:embed="rId9">
              <a:alphaModFix/>
            </a:blip>
            <a:stretch>
              <a:fillRect/>
            </a:stretch>
          </p:blipFill>
          <p:spPr>
            <a:xfrm>
              <a:off x="4855988" y="4515532"/>
              <a:ext cx="225854" cy="253474"/>
            </a:xfrm>
            <a:prstGeom prst="rect">
              <a:avLst/>
            </a:prstGeom>
            <a:noFill/>
            <a:ln>
              <a:noFill/>
            </a:ln>
          </p:spPr>
        </p:pic>
      </p:grpSp>
      <p:cxnSp>
        <p:nvCxnSpPr>
          <p:cNvPr id="65" name="Google Shape;65;p13"/>
          <p:cNvCxnSpPr/>
          <p:nvPr/>
        </p:nvCxnSpPr>
        <p:spPr>
          <a:xfrm>
            <a:off x="360150" y="715550"/>
            <a:ext cx="4099200" cy="0"/>
          </a:xfrm>
          <a:prstGeom prst="straightConnector1">
            <a:avLst/>
          </a:prstGeom>
          <a:noFill/>
          <a:ln cap="flat" cmpd="sng" w="28575">
            <a:solidFill>
              <a:schemeClr val="dk1"/>
            </a:solidFill>
            <a:prstDash val="solid"/>
            <a:round/>
            <a:headEnd len="med" w="med" type="none"/>
            <a:tailEnd len="med" w="med" type="none"/>
          </a:ln>
        </p:spPr>
      </p:cxnSp>
      <p:cxnSp>
        <p:nvCxnSpPr>
          <p:cNvPr id="66" name="Google Shape;66;p13"/>
          <p:cNvCxnSpPr/>
          <p:nvPr/>
        </p:nvCxnSpPr>
        <p:spPr>
          <a:xfrm>
            <a:off x="3330000" y="5175800"/>
            <a:ext cx="4099200" cy="0"/>
          </a:xfrm>
          <a:prstGeom prst="straightConnector1">
            <a:avLst/>
          </a:prstGeom>
          <a:noFill/>
          <a:ln cap="flat" cmpd="sng" w="28575">
            <a:solidFill>
              <a:schemeClr val="dk1"/>
            </a:solidFill>
            <a:prstDash val="solid"/>
            <a:round/>
            <a:headEnd len="med" w="med" type="none"/>
            <a:tailEnd len="med" w="med" type="none"/>
          </a:ln>
        </p:spPr>
      </p:cxnSp>
      <p:cxnSp>
        <p:nvCxnSpPr>
          <p:cNvPr id="67" name="Google Shape;67;p13"/>
          <p:cNvCxnSpPr/>
          <p:nvPr/>
        </p:nvCxnSpPr>
        <p:spPr>
          <a:xfrm>
            <a:off x="360150" y="7425330"/>
            <a:ext cx="4099200" cy="0"/>
          </a:xfrm>
          <a:prstGeom prst="straightConnector1">
            <a:avLst/>
          </a:prstGeom>
          <a:noFill/>
          <a:ln cap="flat" cmpd="sng" w="28575">
            <a:solidFill>
              <a:schemeClr val="dk1"/>
            </a:solidFill>
            <a:prstDash val="solid"/>
            <a:round/>
            <a:headEnd len="med" w="med" type="none"/>
            <a:tailEnd len="med" w="med" type="none"/>
          </a:ln>
        </p:spPr>
      </p:cxnSp>
      <p:sp>
        <p:nvSpPr>
          <p:cNvPr id="68" name="Google Shape;68;p13"/>
          <p:cNvSpPr txBox="1"/>
          <p:nvPr/>
        </p:nvSpPr>
        <p:spPr>
          <a:xfrm>
            <a:off x="7053818" y="642367"/>
            <a:ext cx="2664300" cy="9420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spAutoFit/>
          </a:bodyPr>
          <a:lstStyle/>
          <a:p>
            <a:pPr indent="0" lvl="0" marL="0" rtl="0" algn="l">
              <a:lnSpc>
                <a:spcPct val="85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lang="uk" sz="3600">
                <a:solidFill>
                  <a:schemeClr val="dk1"/>
                </a:solidFill>
                <a:latin typeface="Source Sans Pro"/>
                <a:ea typeface="Source Sans Pro"/>
                <a:cs typeface="Source Sans Pro"/>
                <a:sym typeface="Source Sans Pro"/>
              </a:rPr>
              <a:t>TRI</a:t>
            </a:r>
            <a:r>
              <a:rPr lang="uk" sz="3600">
                <a:solidFill>
                  <a:schemeClr val="dk1"/>
                </a:solidFill>
                <a:latin typeface="Source Sans Pro"/>
                <a:ea typeface="Source Sans Pro"/>
                <a:cs typeface="Source Sans Pro"/>
                <a:sym typeface="Source Sans Pro"/>
              </a:rPr>
              <a:t>-</a:t>
            </a:r>
            <a:r>
              <a:rPr lang="uk" sz="3600">
                <a:solidFill>
                  <a:schemeClr val="dk1"/>
                </a:solidFill>
                <a:latin typeface="Source Sans Pro"/>
                <a:ea typeface="Source Sans Pro"/>
                <a:cs typeface="Source Sans Pro"/>
                <a:sym typeface="Source Sans Pro"/>
              </a:rPr>
              <a:t>FOLD </a:t>
            </a:r>
            <a:endParaRPr sz="3600">
              <a:solidFill>
                <a:schemeClr val="dk1"/>
              </a:solidFill>
              <a:latin typeface="Source Sans Pro"/>
              <a:ea typeface="Source Sans Pro"/>
              <a:cs typeface="Source Sans Pro"/>
              <a:sym typeface="Source Sans Pro"/>
            </a:endParaRPr>
          </a:p>
          <a:p>
            <a:pPr indent="0" lvl="0" marL="0" rtl="0" algn="l">
              <a:lnSpc>
                <a:spcPct val="85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uk" sz="3600">
                <a:solidFill>
                  <a:schemeClr val="dk1"/>
                </a:solidFill>
                <a:latin typeface="Source Sans Pro"/>
                <a:ea typeface="Source Sans Pro"/>
                <a:cs typeface="Source Sans Pro"/>
                <a:sym typeface="Source Sans Pro"/>
              </a:rPr>
              <a:t>BROCHURE</a:t>
            </a:r>
            <a:endParaRPr sz="3600">
              <a:solidFill>
                <a:schemeClr val="dk1"/>
              </a:solidFill>
              <a:latin typeface="Source Sans Pro"/>
              <a:ea typeface="Source Sans Pro"/>
              <a:cs typeface="Source Sans Pro"/>
              <a:sym typeface="Source Sans Pro"/>
            </a:endParaRPr>
          </a:p>
        </p:txBody>
      </p:sp>
      <p:sp>
        <p:nvSpPr>
          <p:cNvPr id="69" name="Google Shape;69;p13"/>
          <p:cNvSpPr txBox="1"/>
          <p:nvPr/>
        </p:nvSpPr>
        <p:spPr>
          <a:xfrm>
            <a:off x="7053818" y="2027853"/>
            <a:ext cx="2664300" cy="3141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spAutoFit/>
          </a:bodyPr>
          <a:lstStyle/>
          <a:p>
            <a:pPr indent="0" lvl="0" marL="0" rtl="0" algn="l">
              <a:lnSpc>
                <a:spcPct val="85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uk" sz="2400">
                <a:solidFill>
                  <a:schemeClr val="dk1"/>
                </a:solidFill>
                <a:latin typeface="Source Sans Pro"/>
                <a:ea typeface="Source Sans Pro"/>
                <a:cs typeface="Source Sans Pro"/>
                <a:sym typeface="Source Sans Pro"/>
              </a:rPr>
              <a:t>Subtitle Here</a:t>
            </a:r>
            <a:endParaRPr sz="2400">
              <a:solidFill>
                <a:schemeClr val="dk1"/>
              </a:solidFill>
              <a:latin typeface="Source Sans Pro"/>
              <a:ea typeface="Source Sans Pro"/>
              <a:cs typeface="Source Sans Pro"/>
              <a:sym typeface="Source Sans Pro"/>
            </a:endParaRPr>
          </a:p>
        </p:txBody>
      </p:sp>
      <p:sp>
        <p:nvSpPr>
          <p:cNvPr id="70" name="Google Shape;70;p13"/>
          <p:cNvSpPr txBox="1"/>
          <p:nvPr/>
        </p:nvSpPr>
        <p:spPr>
          <a:xfrm>
            <a:off x="7053825" y="2656900"/>
            <a:ext cx="2078100" cy="10836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spAutoFit/>
          </a:bodyPr>
          <a:lstStyle/>
          <a:p>
            <a:pPr indent="0" lvl="0" marL="0" rtl="0" algn="l">
              <a:lnSpc>
                <a:spcPct val="135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uk" sz="1100">
                <a:solidFill>
                  <a:schemeClr val="dk1"/>
                </a:solidFill>
                <a:latin typeface="Source Sans Pro"/>
                <a:ea typeface="Source Sans Pro"/>
                <a:cs typeface="Source Sans Pro"/>
                <a:sym typeface="Source Sans Pro"/>
              </a:rPr>
              <a:t>Welcome to [Company/Event Name], where [brief description of your company/event/destination]. [Add a captivating sentence or two to entice readers.]</a:t>
            </a:r>
            <a:endParaRPr sz="1100">
              <a:solidFill>
                <a:schemeClr val="dk1"/>
              </a:solidFill>
              <a:latin typeface="Source Sans Pro"/>
              <a:ea typeface="Source Sans Pro"/>
              <a:cs typeface="Source Sans Pro"/>
              <a:sym typeface="Source Sans Pro"/>
            </a:endParaRPr>
          </a:p>
        </p:txBody>
      </p:sp>
      <p:sp>
        <p:nvSpPr>
          <p:cNvPr id="71" name="Google Shape;71;p13"/>
          <p:cNvSpPr txBox="1"/>
          <p:nvPr/>
        </p:nvSpPr>
        <p:spPr>
          <a:xfrm>
            <a:off x="3678572" y="2144838"/>
            <a:ext cx="2664300" cy="7941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spAutoFit/>
          </a:bodyPr>
          <a:lstStyle/>
          <a:p>
            <a:pPr indent="0" lvl="0" marL="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uk" sz="2400">
                <a:solidFill>
                  <a:schemeClr val="dk1"/>
                </a:solidFill>
                <a:latin typeface="Source Sans Pro"/>
                <a:ea typeface="Source Sans Pro"/>
                <a:cs typeface="Source Sans Pro"/>
                <a:sym typeface="Source Sans Pro"/>
              </a:rPr>
              <a:t>Contact</a:t>
            </a:r>
            <a:endParaRPr sz="2400">
              <a:solidFill>
                <a:schemeClr val="dk1"/>
              </a:solidFill>
              <a:latin typeface="Source Sans Pro"/>
              <a:ea typeface="Source Sans Pro"/>
              <a:cs typeface="Source Sans Pro"/>
              <a:sym typeface="Source Sans Pro"/>
            </a:endParaRPr>
          </a:p>
          <a:p>
            <a:pPr indent="0" lvl="0" marL="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uk" sz="2400">
                <a:solidFill>
                  <a:schemeClr val="dk1"/>
                </a:solidFill>
                <a:latin typeface="Source Sans Pro"/>
                <a:ea typeface="Source Sans Pro"/>
                <a:cs typeface="Source Sans Pro"/>
                <a:sym typeface="Source Sans Pro"/>
              </a:rPr>
              <a:t>Information:</a:t>
            </a:r>
            <a:endParaRPr sz="2400">
              <a:solidFill>
                <a:schemeClr val="dk1"/>
              </a:solidFill>
              <a:latin typeface="Source Sans Pro"/>
              <a:ea typeface="Source Sans Pro"/>
              <a:cs typeface="Source Sans Pro"/>
              <a:sym typeface="Source Sans Pro"/>
            </a:endParaRPr>
          </a:p>
        </p:txBody>
      </p:sp>
      <p:sp>
        <p:nvSpPr>
          <p:cNvPr id="72" name="Google Shape;72;p13"/>
          <p:cNvSpPr txBox="1"/>
          <p:nvPr/>
        </p:nvSpPr>
        <p:spPr>
          <a:xfrm>
            <a:off x="3689781" y="3093579"/>
            <a:ext cx="2569200" cy="10836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spAutoFit/>
          </a:bodyPr>
          <a:lstStyle/>
          <a:p>
            <a:pPr indent="0" lvl="0" marL="0" rtl="0" algn="l">
              <a:lnSpc>
                <a:spcPct val="135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1" lang="uk" sz="1100">
                <a:solidFill>
                  <a:schemeClr val="dk1"/>
                </a:solidFill>
                <a:latin typeface="Source Sans Pro"/>
                <a:ea typeface="Source Sans Pro"/>
                <a:cs typeface="Source Sans Pro"/>
                <a:sym typeface="Source Sans Pro"/>
              </a:rPr>
              <a:t>Address:</a:t>
            </a:r>
            <a:r>
              <a:rPr lang="uk" sz="1100">
                <a:solidFill>
                  <a:schemeClr val="dk1"/>
                </a:solidFill>
                <a:latin typeface="Source Sans Pro"/>
                <a:ea typeface="Source Sans Pro"/>
                <a:cs typeface="Source Sans Pro"/>
                <a:sym typeface="Source Sans Pro"/>
              </a:rPr>
              <a:t> 2656 Spadafore Drive, </a:t>
            </a:r>
            <a:endParaRPr sz="1100">
              <a:solidFill>
                <a:schemeClr val="dk1"/>
              </a:solidFill>
              <a:latin typeface="Source Sans Pro"/>
              <a:ea typeface="Source Sans Pro"/>
              <a:cs typeface="Source Sans Pro"/>
              <a:sym typeface="Source Sans Pro"/>
            </a:endParaRPr>
          </a:p>
          <a:p>
            <a:pPr indent="0" lvl="0" marL="0" rtl="0" algn="l">
              <a:lnSpc>
                <a:spcPct val="135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uk" sz="1100">
                <a:solidFill>
                  <a:schemeClr val="dk1"/>
                </a:solidFill>
                <a:latin typeface="Source Sans Pro"/>
                <a:ea typeface="Source Sans Pro"/>
                <a:cs typeface="Source Sans Pro"/>
                <a:sym typeface="Source Sans Pro"/>
              </a:rPr>
              <a:t>Waterford (erie), Pennsylvania, 16441</a:t>
            </a:r>
            <a:endParaRPr sz="1100">
              <a:solidFill>
                <a:schemeClr val="dk1"/>
              </a:solidFill>
              <a:latin typeface="Source Sans Pro"/>
              <a:ea typeface="Source Sans Pro"/>
              <a:cs typeface="Source Sans Pro"/>
              <a:sym typeface="Source Sans Pro"/>
            </a:endParaRPr>
          </a:p>
          <a:p>
            <a:pPr indent="0" lvl="0" marL="0" rtl="0" algn="l">
              <a:lnSpc>
                <a:spcPct val="135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1" lang="uk" sz="1100">
                <a:solidFill>
                  <a:schemeClr val="dk1"/>
                </a:solidFill>
                <a:latin typeface="Source Sans Pro"/>
                <a:ea typeface="Source Sans Pro"/>
                <a:cs typeface="Source Sans Pro"/>
                <a:sym typeface="Source Sans Pro"/>
              </a:rPr>
              <a:t>Phone:</a:t>
            </a:r>
            <a:r>
              <a:rPr lang="uk" sz="1100">
                <a:solidFill>
                  <a:schemeClr val="dk1"/>
                </a:solidFill>
                <a:latin typeface="Source Sans Pro"/>
                <a:ea typeface="Source Sans Pro"/>
                <a:cs typeface="Source Sans Pro"/>
                <a:sym typeface="Source Sans Pro"/>
              </a:rPr>
              <a:t>  +1  814-796-3540</a:t>
            </a:r>
            <a:endParaRPr sz="1100">
              <a:solidFill>
                <a:schemeClr val="dk1"/>
              </a:solidFill>
              <a:latin typeface="Source Sans Pro"/>
              <a:ea typeface="Source Sans Pro"/>
              <a:cs typeface="Source Sans Pro"/>
              <a:sym typeface="Source Sans Pro"/>
            </a:endParaRPr>
          </a:p>
          <a:p>
            <a:pPr indent="0" lvl="0" marL="0" rtl="0" algn="l">
              <a:lnSpc>
                <a:spcPct val="135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1" lang="uk" sz="1100">
                <a:solidFill>
                  <a:schemeClr val="dk1"/>
                </a:solidFill>
                <a:latin typeface="Source Sans Pro"/>
                <a:ea typeface="Source Sans Pro"/>
                <a:cs typeface="Source Sans Pro"/>
                <a:sym typeface="Source Sans Pro"/>
              </a:rPr>
              <a:t>Email:</a:t>
            </a:r>
            <a:r>
              <a:rPr lang="uk" sz="1100">
                <a:solidFill>
                  <a:schemeClr val="dk1"/>
                </a:solidFill>
                <a:latin typeface="Source Sans Pro"/>
                <a:ea typeface="Source Sans Pro"/>
                <a:cs typeface="Source Sans Pro"/>
                <a:sym typeface="Source Sans Pro"/>
              </a:rPr>
              <a:t> domain@mail</a:t>
            </a:r>
            <a:r>
              <a:rPr lang="uk" sz="1100">
                <a:solidFill>
                  <a:schemeClr val="dk1"/>
                </a:solidFill>
                <a:latin typeface="Source Sans Pro"/>
                <a:ea typeface="Source Sans Pro"/>
                <a:cs typeface="Source Sans Pro"/>
                <a:sym typeface="Source Sans Pro"/>
              </a:rPr>
              <a:t>.ltd</a:t>
            </a:r>
            <a:endParaRPr sz="1100">
              <a:solidFill>
                <a:schemeClr val="dk1"/>
              </a:solidFill>
              <a:latin typeface="Source Sans Pro"/>
              <a:ea typeface="Source Sans Pro"/>
              <a:cs typeface="Source Sans Pro"/>
              <a:sym typeface="Source Sans Pro"/>
            </a:endParaRPr>
          </a:p>
          <a:p>
            <a:pPr indent="0" lvl="0" marL="0" rtl="0" algn="l">
              <a:lnSpc>
                <a:spcPct val="135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1" lang="uk" sz="1100">
                <a:solidFill>
                  <a:schemeClr val="dk1"/>
                </a:solidFill>
                <a:latin typeface="Source Sans Pro"/>
                <a:ea typeface="Source Sans Pro"/>
                <a:cs typeface="Source Sans Pro"/>
                <a:sym typeface="Source Sans Pro"/>
              </a:rPr>
              <a:t>Website:</a:t>
            </a:r>
            <a:r>
              <a:rPr lang="uk" sz="1100">
                <a:solidFill>
                  <a:schemeClr val="dk1"/>
                </a:solidFill>
                <a:latin typeface="Source Sans Pro"/>
                <a:ea typeface="Source Sans Pro"/>
                <a:cs typeface="Source Sans Pro"/>
                <a:sym typeface="Source Sans Pro"/>
              </a:rPr>
              <a:t> </a:t>
            </a:r>
            <a:r>
              <a:rPr lang="uk" sz="1050">
                <a:solidFill>
                  <a:schemeClr val="dk1"/>
                </a:solidFill>
                <a:latin typeface="Roboto"/>
                <a:ea typeface="Roboto"/>
                <a:cs typeface="Roboto"/>
                <a:sym typeface="Roboto"/>
              </a:rPr>
              <a:t>domain.ltd</a:t>
            </a:r>
            <a:endParaRPr sz="1100">
              <a:solidFill>
                <a:schemeClr val="dk1"/>
              </a:solidFill>
              <a:latin typeface="Source Sans Pro"/>
              <a:ea typeface="Source Sans Pro"/>
              <a:cs typeface="Source Sans Pro"/>
              <a:sym typeface="Source Sans Pro"/>
            </a:endParaRPr>
          </a:p>
        </p:txBody>
      </p:sp>
      <p:sp>
        <p:nvSpPr>
          <p:cNvPr id="73" name="Google Shape;73;p13"/>
          <p:cNvSpPr txBox="1"/>
          <p:nvPr/>
        </p:nvSpPr>
        <p:spPr>
          <a:xfrm>
            <a:off x="344243" y="4587629"/>
            <a:ext cx="2664300" cy="3141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spAutoFit/>
          </a:bodyPr>
          <a:lstStyle/>
          <a:p>
            <a:pPr indent="0" lvl="0" marL="0" rtl="0" algn="l">
              <a:lnSpc>
                <a:spcPct val="85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uk" sz="2400">
                <a:solidFill>
                  <a:schemeClr val="dk1"/>
                </a:solidFill>
                <a:latin typeface="Source Sans Pro"/>
                <a:ea typeface="Source Sans Pro"/>
                <a:cs typeface="Source Sans Pro"/>
                <a:sym typeface="Source Sans Pro"/>
              </a:rPr>
              <a:t>About Us:</a:t>
            </a:r>
            <a:endParaRPr sz="2400">
              <a:solidFill>
                <a:schemeClr val="dk1"/>
              </a:solidFill>
              <a:latin typeface="Source Sans Pro"/>
              <a:ea typeface="Source Sans Pro"/>
              <a:cs typeface="Source Sans Pro"/>
              <a:sym typeface="Source Sans Pro"/>
            </a:endParaRPr>
          </a:p>
        </p:txBody>
      </p:sp>
      <p:sp>
        <p:nvSpPr>
          <p:cNvPr id="74" name="Google Shape;74;p13"/>
          <p:cNvSpPr txBox="1"/>
          <p:nvPr/>
        </p:nvSpPr>
        <p:spPr>
          <a:xfrm>
            <a:off x="344250" y="5109750"/>
            <a:ext cx="2078100" cy="17694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spAutoFit/>
          </a:bodyPr>
          <a:lstStyle/>
          <a:p>
            <a:pPr indent="0" lvl="0" marL="0" rtl="0" algn="l">
              <a:lnSpc>
                <a:spcPct val="135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uk" sz="1100">
                <a:solidFill>
                  <a:schemeClr val="dk1"/>
                </a:solidFill>
                <a:latin typeface="Source Sans Pro"/>
                <a:ea typeface="Source Sans Pro"/>
                <a:cs typeface="Source Sans Pro"/>
                <a:sym typeface="Source Sans Pro"/>
              </a:rPr>
              <a:t>[Company/Event Name] began [year of establishment] with a vision to [state the company's mission or purpose]. Since then, we have [mention significant achievements or growth]. Our core values revolve around [list core values, if applicable].</a:t>
            </a:r>
            <a:endParaRPr sz="1100">
              <a:solidFill>
                <a:schemeClr val="dk1"/>
              </a:solidFill>
              <a:latin typeface="Source Sans Pro"/>
              <a:ea typeface="Source Sans Pro"/>
              <a:cs typeface="Source Sans Pro"/>
              <a:sym typeface="Source Sans Pro"/>
            </a:endParaRPr>
          </a:p>
        </p:txBody>
      </p:sp>
      <p:cxnSp>
        <p:nvCxnSpPr>
          <p:cNvPr id="75" name="Google Shape;75;p13"/>
          <p:cNvCxnSpPr/>
          <p:nvPr/>
        </p:nvCxnSpPr>
        <p:spPr>
          <a:xfrm>
            <a:off x="7064125" y="2440789"/>
            <a:ext cx="2528100" cy="0"/>
          </a:xfrm>
          <a:prstGeom prst="straightConnector1">
            <a:avLst/>
          </a:prstGeom>
          <a:noFill/>
          <a:ln cap="flat" cmpd="sng" w="28575">
            <a:solidFill>
              <a:schemeClr val="dk1"/>
            </a:solidFill>
            <a:prstDash val="solid"/>
            <a:round/>
            <a:headEnd len="med" w="med" type="none"/>
            <a:tailEnd len="med" w="med" type="none"/>
          </a:ln>
        </p:spPr>
      </p:cxn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79" name="Shape 7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0" name="Google Shape;80;p14"/>
          <p:cNvSpPr/>
          <p:nvPr/>
        </p:nvSpPr>
        <p:spPr>
          <a:xfrm>
            <a:off x="0" y="5832550"/>
            <a:ext cx="1968500" cy="1946750"/>
          </a:xfrm>
          <a:custGeom>
            <a:rect b="b" l="l" r="r" t="t"/>
            <a:pathLst>
              <a:path extrusionOk="0" h="77870" w="78740">
                <a:moveTo>
                  <a:pt x="0" y="0"/>
                </a:moveTo>
                <a:lnTo>
                  <a:pt x="78740" y="64"/>
                </a:lnTo>
                <a:lnTo>
                  <a:pt x="78671" y="77870"/>
                </a:lnTo>
              </a:path>
            </a:pathLst>
          </a:custGeom>
          <a:noFill/>
          <a:ln cap="flat" cmpd="sng" w="19050">
            <a:solidFill>
              <a:srgbClr val="F2F4F5"/>
            </a:solidFill>
            <a:prstDash val="solid"/>
            <a:round/>
            <a:headEnd len="med" w="med" type="none"/>
            <a:tailEnd len="med" w="med" type="none"/>
          </a:ln>
        </p:spPr>
      </p:sp>
      <p:pic>
        <p:nvPicPr>
          <p:cNvPr id="81" name="Google Shape;81;p14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6705600" y="5445800"/>
            <a:ext cx="3013799" cy="2331374"/>
          </a:xfrm>
          <a:prstGeom prst="rect">
            <a:avLst/>
          </a:prstGeom>
          <a:noFill/>
          <a:ln>
            <a:noFill/>
          </a:ln>
        </p:spPr>
      </p:pic>
      <p:pic>
        <p:nvPicPr>
          <p:cNvPr id="82" name="Google Shape;82;p14"/>
          <p:cNvPicPr preferRelativeResize="0"/>
          <p:nvPr/>
        </p:nvPicPr>
        <p:blipFill>
          <a:blip r:embed="rId4">
            <a:alphaModFix/>
          </a:blip>
          <a:stretch>
            <a:fillRect/>
          </a:stretch>
        </p:blipFill>
        <p:spPr>
          <a:xfrm>
            <a:off x="3703825" y="-3800"/>
            <a:ext cx="6354577" cy="2961820"/>
          </a:xfrm>
          <a:prstGeom prst="rect">
            <a:avLst/>
          </a:prstGeom>
          <a:noFill/>
          <a:ln>
            <a:noFill/>
          </a:ln>
        </p:spPr>
      </p:pic>
      <p:cxnSp>
        <p:nvCxnSpPr>
          <p:cNvPr id="83" name="Google Shape;83;p14"/>
          <p:cNvCxnSpPr/>
          <p:nvPr/>
        </p:nvCxnSpPr>
        <p:spPr>
          <a:xfrm>
            <a:off x="3690000" y="7425325"/>
            <a:ext cx="4864200" cy="0"/>
          </a:xfrm>
          <a:prstGeom prst="straightConnector1">
            <a:avLst/>
          </a:prstGeom>
          <a:noFill/>
          <a:ln cap="flat" cmpd="sng" w="28575">
            <a:solidFill>
              <a:schemeClr val="dk1"/>
            </a:solidFill>
            <a:prstDash val="solid"/>
            <a:round/>
            <a:headEnd len="med" w="med" type="none"/>
            <a:tailEnd len="med" w="med" type="none"/>
          </a:ln>
        </p:spPr>
      </p:cxnSp>
      <p:sp>
        <p:nvSpPr>
          <p:cNvPr id="84" name="Google Shape;84;p14"/>
          <p:cNvSpPr txBox="1"/>
          <p:nvPr/>
        </p:nvSpPr>
        <p:spPr>
          <a:xfrm>
            <a:off x="344243" y="650902"/>
            <a:ext cx="2664300" cy="3141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spAutoFit/>
          </a:bodyPr>
          <a:lstStyle/>
          <a:p>
            <a:pPr indent="0" lvl="0" marL="0" rtl="0" algn="l">
              <a:lnSpc>
                <a:spcPct val="85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uk" sz="2400">
                <a:solidFill>
                  <a:schemeClr val="dk1"/>
                </a:solidFill>
                <a:latin typeface="Source Sans Pro"/>
                <a:ea typeface="Source Sans Pro"/>
                <a:cs typeface="Source Sans Pro"/>
                <a:sym typeface="Source Sans Pro"/>
              </a:rPr>
              <a:t>Services/Offerings:</a:t>
            </a:r>
            <a:endParaRPr sz="2400">
              <a:solidFill>
                <a:schemeClr val="dk1"/>
              </a:solidFill>
              <a:latin typeface="Source Sans Pro"/>
              <a:ea typeface="Source Sans Pro"/>
              <a:cs typeface="Source Sans Pro"/>
              <a:sym typeface="Source Sans Pro"/>
            </a:endParaRPr>
          </a:p>
        </p:txBody>
      </p:sp>
      <p:sp>
        <p:nvSpPr>
          <p:cNvPr id="85" name="Google Shape;85;p14"/>
          <p:cNvSpPr txBox="1"/>
          <p:nvPr/>
        </p:nvSpPr>
        <p:spPr>
          <a:xfrm>
            <a:off x="344250" y="1187775"/>
            <a:ext cx="2605500" cy="10836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spAutoFit/>
          </a:bodyPr>
          <a:lstStyle/>
          <a:p>
            <a:pPr indent="0" lvl="0" marL="0" rtl="0" algn="l">
              <a:lnSpc>
                <a:spcPct val="135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uk" sz="1100">
                <a:solidFill>
                  <a:schemeClr val="dk1"/>
                </a:solidFill>
                <a:latin typeface="Source Sans Pro"/>
                <a:ea typeface="Source Sans Pro"/>
                <a:cs typeface="Source Sans Pro"/>
                <a:sym typeface="Source Sans Pro"/>
              </a:rPr>
              <a:t>At [Company/Event Name], we pride ourselves on offering an array of services that cater to [describe your target audience]. Our services include [list or describe the main services or offerings].</a:t>
            </a:r>
            <a:endParaRPr sz="1100">
              <a:solidFill>
                <a:schemeClr val="dk1"/>
              </a:solidFill>
              <a:latin typeface="Source Sans Pro"/>
              <a:ea typeface="Source Sans Pro"/>
              <a:cs typeface="Source Sans Pro"/>
              <a:sym typeface="Source Sans Pro"/>
            </a:endParaRPr>
          </a:p>
        </p:txBody>
      </p:sp>
      <p:cxnSp>
        <p:nvCxnSpPr>
          <p:cNvPr id="86" name="Google Shape;86;p14"/>
          <p:cNvCxnSpPr/>
          <p:nvPr/>
        </p:nvCxnSpPr>
        <p:spPr>
          <a:xfrm>
            <a:off x="360000" y="2720539"/>
            <a:ext cx="6354000" cy="0"/>
          </a:xfrm>
          <a:prstGeom prst="straightConnector1">
            <a:avLst/>
          </a:prstGeom>
          <a:noFill/>
          <a:ln cap="flat" cmpd="sng" w="28575">
            <a:solidFill>
              <a:schemeClr val="dk1"/>
            </a:solidFill>
            <a:prstDash val="solid"/>
            <a:round/>
            <a:headEnd len="med" w="med" type="none"/>
            <a:tailEnd len="med" w="med" type="none"/>
          </a:ln>
        </p:spPr>
      </p:cxnSp>
      <p:sp>
        <p:nvSpPr>
          <p:cNvPr id="87" name="Google Shape;87;p14"/>
          <p:cNvSpPr txBox="1"/>
          <p:nvPr/>
        </p:nvSpPr>
        <p:spPr>
          <a:xfrm>
            <a:off x="344243" y="3247535"/>
            <a:ext cx="2664300" cy="3141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spAutoFit/>
          </a:bodyPr>
          <a:lstStyle/>
          <a:p>
            <a:pPr indent="0" lvl="0" marL="0" rtl="0" algn="l">
              <a:lnSpc>
                <a:spcPct val="85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uk" sz="2400">
                <a:solidFill>
                  <a:schemeClr val="dk1"/>
                </a:solidFill>
                <a:latin typeface="Source Sans Pro"/>
                <a:ea typeface="Source Sans Pro"/>
                <a:cs typeface="Source Sans Pro"/>
                <a:sym typeface="Source Sans Pro"/>
              </a:rPr>
              <a:t>Special Services:</a:t>
            </a:r>
            <a:endParaRPr sz="2400">
              <a:solidFill>
                <a:schemeClr val="dk1"/>
              </a:solidFill>
              <a:latin typeface="Source Sans Pro"/>
              <a:ea typeface="Source Sans Pro"/>
              <a:cs typeface="Source Sans Pro"/>
              <a:sym typeface="Source Sans Pro"/>
            </a:endParaRPr>
          </a:p>
        </p:txBody>
      </p:sp>
      <p:sp>
        <p:nvSpPr>
          <p:cNvPr id="88" name="Google Shape;88;p14"/>
          <p:cNvSpPr txBox="1"/>
          <p:nvPr/>
        </p:nvSpPr>
        <p:spPr>
          <a:xfrm>
            <a:off x="344250" y="3784400"/>
            <a:ext cx="2420400" cy="8550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spAutoFit/>
          </a:bodyPr>
          <a:lstStyle/>
          <a:p>
            <a:pPr indent="0" lvl="0" marL="0" rtl="0" algn="l">
              <a:lnSpc>
                <a:spcPct val="135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uk" sz="1100">
                <a:solidFill>
                  <a:schemeClr val="dk1"/>
                </a:solidFill>
                <a:latin typeface="Source Sans Pro"/>
                <a:ea typeface="Source Sans Pro"/>
                <a:cs typeface="Source Sans Pro"/>
                <a:sym typeface="Source Sans Pro"/>
              </a:rPr>
              <a:t>Explore our exclusive range of specialized services designed to [mention the specific benefits or solutions]. Our services include:</a:t>
            </a:r>
            <a:endParaRPr sz="1100">
              <a:solidFill>
                <a:schemeClr val="dk1"/>
              </a:solidFill>
              <a:latin typeface="Source Sans Pro"/>
              <a:ea typeface="Source Sans Pro"/>
              <a:cs typeface="Source Sans Pro"/>
              <a:sym typeface="Source Sans Pro"/>
            </a:endParaRPr>
          </a:p>
        </p:txBody>
      </p:sp>
      <p:sp>
        <p:nvSpPr>
          <p:cNvPr id="89" name="Google Shape;89;p14"/>
          <p:cNvSpPr txBox="1"/>
          <p:nvPr/>
        </p:nvSpPr>
        <p:spPr>
          <a:xfrm>
            <a:off x="3689993" y="3247535"/>
            <a:ext cx="2664300" cy="3141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spAutoFit/>
          </a:bodyPr>
          <a:lstStyle/>
          <a:p>
            <a:pPr indent="0" lvl="0" marL="0" rtl="0" algn="l">
              <a:lnSpc>
                <a:spcPct val="85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uk" sz="2400">
                <a:solidFill>
                  <a:schemeClr val="dk1"/>
                </a:solidFill>
                <a:latin typeface="Source Sans Pro"/>
                <a:ea typeface="Source Sans Pro"/>
                <a:cs typeface="Source Sans Pro"/>
                <a:sym typeface="Source Sans Pro"/>
              </a:rPr>
              <a:t>Why Choose Us?:</a:t>
            </a:r>
            <a:endParaRPr sz="2400">
              <a:solidFill>
                <a:schemeClr val="dk1"/>
              </a:solidFill>
              <a:latin typeface="Source Sans Pro"/>
              <a:ea typeface="Source Sans Pro"/>
              <a:cs typeface="Source Sans Pro"/>
              <a:sym typeface="Source Sans Pro"/>
            </a:endParaRPr>
          </a:p>
        </p:txBody>
      </p:sp>
      <p:sp>
        <p:nvSpPr>
          <p:cNvPr id="90" name="Google Shape;90;p14"/>
          <p:cNvSpPr txBox="1"/>
          <p:nvPr/>
        </p:nvSpPr>
        <p:spPr>
          <a:xfrm>
            <a:off x="3690000" y="3784400"/>
            <a:ext cx="2303700" cy="6264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spAutoFit/>
          </a:bodyPr>
          <a:lstStyle/>
          <a:p>
            <a:pPr indent="0" lvl="0" marL="0" rtl="0" algn="l">
              <a:lnSpc>
                <a:spcPct val="135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uk" sz="1100">
                <a:solidFill>
                  <a:schemeClr val="dk1"/>
                </a:solidFill>
                <a:latin typeface="Source Sans Pro"/>
                <a:ea typeface="Source Sans Pro"/>
                <a:cs typeface="Source Sans Pro"/>
                <a:sym typeface="Source Sans Pro"/>
              </a:rPr>
              <a:t>What sets us apart is our commitment to [highlight a unique selling point or advantage].</a:t>
            </a:r>
            <a:endParaRPr sz="1100">
              <a:solidFill>
                <a:schemeClr val="dk1"/>
              </a:solidFill>
              <a:latin typeface="Source Sans Pro"/>
              <a:ea typeface="Source Sans Pro"/>
              <a:cs typeface="Source Sans Pro"/>
              <a:sym typeface="Source Sans Pro"/>
            </a:endParaRPr>
          </a:p>
        </p:txBody>
      </p:sp>
      <p:sp>
        <p:nvSpPr>
          <p:cNvPr id="91" name="Google Shape;91;p14"/>
          <p:cNvSpPr txBox="1"/>
          <p:nvPr/>
        </p:nvSpPr>
        <p:spPr>
          <a:xfrm>
            <a:off x="3690000" y="4718942"/>
            <a:ext cx="2303700" cy="6264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spAutoFit/>
          </a:bodyPr>
          <a:lstStyle/>
          <a:p>
            <a:pPr indent="0" lvl="0" marL="0" rtl="0" algn="l">
              <a:lnSpc>
                <a:spcPct val="135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uk" sz="1100">
                <a:solidFill>
                  <a:schemeClr val="dk1"/>
                </a:solidFill>
                <a:latin typeface="Source Sans Pro"/>
                <a:ea typeface="Source Sans Pro"/>
                <a:cs typeface="Source Sans Pro"/>
                <a:sym typeface="Source Sans Pro"/>
              </a:rPr>
              <a:t>Our team of experts ensures [mention </a:t>
            </a:r>
            <a:endParaRPr sz="1100">
              <a:solidFill>
                <a:schemeClr val="dk1"/>
              </a:solidFill>
              <a:latin typeface="Source Sans Pro"/>
              <a:ea typeface="Source Sans Pro"/>
              <a:cs typeface="Source Sans Pro"/>
              <a:sym typeface="Source Sans Pro"/>
            </a:endParaRPr>
          </a:p>
          <a:p>
            <a:pPr indent="0" lvl="0" marL="0" rtl="0" algn="l">
              <a:lnSpc>
                <a:spcPct val="135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uk" sz="1100">
                <a:solidFill>
                  <a:schemeClr val="dk1"/>
                </a:solidFill>
                <a:latin typeface="Source Sans Pro"/>
                <a:ea typeface="Source Sans Pro"/>
                <a:cs typeface="Source Sans Pro"/>
                <a:sym typeface="Source Sans Pro"/>
              </a:rPr>
              <a:t>a benefit or outcome clients can expect]. </a:t>
            </a:r>
            <a:endParaRPr sz="1100">
              <a:solidFill>
                <a:schemeClr val="dk1"/>
              </a:solidFill>
              <a:latin typeface="Source Sans Pro"/>
              <a:ea typeface="Source Sans Pro"/>
              <a:cs typeface="Source Sans Pro"/>
              <a:sym typeface="Source Sans Pro"/>
            </a:endParaRPr>
          </a:p>
        </p:txBody>
      </p:sp>
      <p:sp>
        <p:nvSpPr>
          <p:cNvPr id="92" name="Google Shape;92;p14"/>
          <p:cNvSpPr txBox="1"/>
          <p:nvPr/>
        </p:nvSpPr>
        <p:spPr>
          <a:xfrm>
            <a:off x="3690000" y="5653484"/>
            <a:ext cx="2303700" cy="6264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spAutoFit/>
          </a:bodyPr>
          <a:lstStyle/>
          <a:p>
            <a:pPr indent="0" lvl="0" marL="0" rtl="0" algn="l">
              <a:lnSpc>
                <a:spcPct val="135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uk" sz="1100">
                <a:solidFill>
                  <a:schemeClr val="dk1"/>
                </a:solidFill>
                <a:latin typeface="Source Sans Pro"/>
                <a:ea typeface="Source Sans Pro"/>
                <a:cs typeface="Source Sans Pro"/>
                <a:sym typeface="Source Sans Pro"/>
              </a:rPr>
              <a:t>When you choose [Company/Event Name], you opt for [mention a benefit or value proposition].</a:t>
            </a:r>
            <a:endParaRPr sz="1100">
              <a:solidFill>
                <a:schemeClr val="dk1"/>
              </a:solidFill>
              <a:latin typeface="Source Sans Pro"/>
              <a:ea typeface="Source Sans Pro"/>
              <a:cs typeface="Source Sans Pro"/>
              <a:sym typeface="Source Sans Pro"/>
            </a:endParaRPr>
          </a:p>
        </p:txBody>
      </p:sp>
      <p:sp>
        <p:nvSpPr>
          <p:cNvPr id="93" name="Google Shape;93;p14"/>
          <p:cNvSpPr txBox="1"/>
          <p:nvPr/>
        </p:nvSpPr>
        <p:spPr>
          <a:xfrm>
            <a:off x="7060650" y="3273300"/>
            <a:ext cx="2303700" cy="6264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spAutoFit/>
          </a:bodyPr>
          <a:lstStyle/>
          <a:p>
            <a:pPr indent="0" lvl="0" marL="0" rtl="0" algn="l">
              <a:lnSpc>
                <a:spcPct val="135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uk" sz="1100">
                <a:solidFill>
                  <a:schemeClr val="dk1"/>
                </a:solidFill>
                <a:latin typeface="Source Sans Pro"/>
                <a:ea typeface="Source Sans Pro"/>
                <a:cs typeface="Source Sans Pro"/>
                <a:sym typeface="Source Sans Pro"/>
              </a:rPr>
              <a:t>Quality Products: Our commitment to quality ensures satisfaction with every purchase.</a:t>
            </a:r>
            <a:endParaRPr sz="1100">
              <a:solidFill>
                <a:schemeClr val="dk1"/>
              </a:solidFill>
              <a:latin typeface="Source Sans Pro"/>
              <a:ea typeface="Source Sans Pro"/>
              <a:cs typeface="Source Sans Pro"/>
              <a:sym typeface="Source Sans Pro"/>
            </a:endParaRPr>
          </a:p>
        </p:txBody>
      </p:sp>
      <p:sp>
        <p:nvSpPr>
          <p:cNvPr id="94" name="Google Shape;94;p14"/>
          <p:cNvSpPr txBox="1"/>
          <p:nvPr/>
        </p:nvSpPr>
        <p:spPr>
          <a:xfrm>
            <a:off x="7060650" y="4207842"/>
            <a:ext cx="2303700" cy="6264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spAutoFit/>
          </a:bodyPr>
          <a:lstStyle/>
          <a:p>
            <a:pPr indent="0" lvl="0" marL="0" rtl="0" algn="l">
              <a:lnSpc>
                <a:spcPct val="135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uk" sz="1100">
                <a:solidFill>
                  <a:schemeClr val="dk1"/>
                </a:solidFill>
                <a:latin typeface="Source Sans Pro"/>
                <a:ea typeface="Source Sans Pro"/>
                <a:cs typeface="Source Sans Pro"/>
                <a:sym typeface="Source Sans Pro"/>
              </a:rPr>
              <a:t>Customer service: Friendly and knowledgeable staff to assist you in finding the best deals.</a:t>
            </a:r>
            <a:endParaRPr sz="1100">
              <a:solidFill>
                <a:schemeClr val="dk1"/>
              </a:solidFill>
              <a:latin typeface="Source Sans Pro"/>
              <a:ea typeface="Source Sans Pro"/>
              <a:cs typeface="Source Sans Pro"/>
              <a:sym typeface="Source Sans Pro"/>
            </a:endParaRPr>
          </a:p>
        </p:txBody>
      </p:sp>
      <p:grpSp>
        <p:nvGrpSpPr>
          <p:cNvPr id="95" name="Google Shape;95;p14"/>
          <p:cNvGrpSpPr/>
          <p:nvPr/>
        </p:nvGrpSpPr>
        <p:grpSpPr>
          <a:xfrm>
            <a:off x="363375" y="5061764"/>
            <a:ext cx="2760500" cy="626400"/>
            <a:chOff x="363375" y="5061764"/>
            <a:chExt cx="2760500" cy="626400"/>
          </a:xfrm>
        </p:grpSpPr>
        <p:sp>
          <p:nvSpPr>
            <p:cNvPr id="96" name="Google Shape;96;p14"/>
            <p:cNvSpPr/>
            <p:nvPr/>
          </p:nvSpPr>
          <p:spPr>
            <a:xfrm>
              <a:off x="363375" y="5067207"/>
              <a:ext cx="148800" cy="148800"/>
            </a:xfrm>
            <a:prstGeom prst="rect">
              <a:avLst/>
            </a:prstGeom>
            <a:solidFill>
              <a:schemeClr val="dk1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ct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97" name="Google Shape;97;p14"/>
            <p:cNvSpPr txBox="1"/>
            <p:nvPr/>
          </p:nvSpPr>
          <p:spPr>
            <a:xfrm>
              <a:off x="703475" y="5061764"/>
              <a:ext cx="2420400" cy="626400"/>
            </a:xfrm>
            <a:prstGeom prst="rect">
              <a:avLst/>
            </a:prstGeom>
            <a:noFill/>
            <a:ln>
              <a:noFill/>
            </a:ln>
          </p:spPr>
          <p:txBody>
            <a:bodyPr anchorCtr="0" anchor="t" bIns="0" lIns="0" spcFirstLastPara="1" rIns="0" wrap="square" tIns="0">
              <a:spAutoFit/>
            </a:bodyPr>
            <a:lstStyle/>
            <a:p>
              <a:pPr indent="0" lvl="0" marL="0" rtl="0" algn="l">
                <a:lnSpc>
                  <a:spcPct val="135000"/>
                </a:lnSpc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lang="uk" sz="1100">
                  <a:solidFill>
                    <a:schemeClr val="dk1"/>
                  </a:solidFill>
                  <a:latin typeface="Source Sans Pro"/>
                  <a:ea typeface="Source Sans Pro"/>
                  <a:cs typeface="Source Sans Pro"/>
                  <a:sym typeface="Source Sans Pro"/>
                </a:rPr>
                <a:t>Service 1:  Discounts up to 50%: </a:t>
              </a:r>
              <a:endParaRPr sz="1100">
                <a:solidFill>
                  <a:schemeClr val="dk1"/>
                </a:solidFill>
                <a:latin typeface="Source Sans Pro"/>
                <a:ea typeface="Source Sans Pro"/>
                <a:cs typeface="Source Sans Pro"/>
                <a:sym typeface="Source Sans Pro"/>
              </a:endParaRPr>
            </a:p>
            <a:p>
              <a:pPr indent="0" lvl="0" marL="0" rtl="0" algn="l">
                <a:lnSpc>
                  <a:spcPct val="135000"/>
                </a:lnSpc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lang="uk" sz="1100">
                  <a:solidFill>
                    <a:schemeClr val="dk1"/>
                  </a:solidFill>
                  <a:latin typeface="Source Sans Pro"/>
                  <a:ea typeface="Source Sans Pro"/>
                  <a:cs typeface="Source Sans Pro"/>
                  <a:sym typeface="Source Sans Pro"/>
                </a:rPr>
                <a:t>choose products or services with incredible discounts.</a:t>
              </a:r>
              <a:endParaRPr sz="1100">
                <a:solidFill>
                  <a:schemeClr val="dk1"/>
                </a:solidFill>
                <a:latin typeface="Source Sans Pro"/>
                <a:ea typeface="Source Sans Pro"/>
                <a:cs typeface="Source Sans Pro"/>
                <a:sym typeface="Source Sans Pro"/>
              </a:endParaRPr>
            </a:p>
          </p:txBody>
        </p:sp>
      </p:grpSp>
      <p:grpSp>
        <p:nvGrpSpPr>
          <p:cNvPr id="98" name="Google Shape;98;p14"/>
          <p:cNvGrpSpPr/>
          <p:nvPr/>
        </p:nvGrpSpPr>
        <p:grpSpPr>
          <a:xfrm>
            <a:off x="363375" y="6027739"/>
            <a:ext cx="2760500" cy="397800"/>
            <a:chOff x="363375" y="5981589"/>
            <a:chExt cx="2760500" cy="397800"/>
          </a:xfrm>
        </p:grpSpPr>
        <p:sp>
          <p:nvSpPr>
            <p:cNvPr id="99" name="Google Shape;99;p14"/>
            <p:cNvSpPr/>
            <p:nvPr/>
          </p:nvSpPr>
          <p:spPr>
            <a:xfrm>
              <a:off x="363375" y="5987032"/>
              <a:ext cx="148800" cy="148800"/>
            </a:xfrm>
            <a:prstGeom prst="rect">
              <a:avLst/>
            </a:prstGeom>
            <a:solidFill>
              <a:schemeClr val="dk1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ct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00" name="Google Shape;100;p14"/>
            <p:cNvSpPr txBox="1"/>
            <p:nvPr/>
          </p:nvSpPr>
          <p:spPr>
            <a:xfrm>
              <a:off x="703475" y="5981589"/>
              <a:ext cx="2420400" cy="397800"/>
            </a:xfrm>
            <a:prstGeom prst="rect">
              <a:avLst/>
            </a:prstGeom>
            <a:noFill/>
            <a:ln>
              <a:noFill/>
            </a:ln>
          </p:spPr>
          <p:txBody>
            <a:bodyPr anchorCtr="0" anchor="t" bIns="0" lIns="0" spcFirstLastPara="1" rIns="0" wrap="square" tIns="0">
              <a:spAutoFit/>
            </a:bodyPr>
            <a:lstStyle/>
            <a:p>
              <a:pPr indent="0" lvl="0" marL="0" rtl="0" algn="l">
                <a:lnSpc>
                  <a:spcPct val="135000"/>
                </a:lnSpc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lang="uk" sz="1100">
                  <a:solidFill>
                    <a:schemeClr val="dk1"/>
                  </a:solidFill>
                  <a:latin typeface="Source Sans Pro"/>
                  <a:ea typeface="Source Sans Pro"/>
                  <a:cs typeface="Source Sans Pro"/>
                  <a:sym typeface="Source Sans Pro"/>
                </a:rPr>
                <a:t>Service 2:  Amazing BOGO offers on various products.</a:t>
              </a:r>
              <a:endParaRPr sz="1100">
                <a:solidFill>
                  <a:schemeClr val="dk1"/>
                </a:solidFill>
                <a:latin typeface="Source Sans Pro"/>
                <a:ea typeface="Source Sans Pro"/>
                <a:cs typeface="Source Sans Pro"/>
                <a:sym typeface="Source Sans Pro"/>
              </a:endParaRPr>
            </a:p>
          </p:txBody>
        </p:sp>
      </p:grpSp>
      <p:grpSp>
        <p:nvGrpSpPr>
          <p:cNvPr id="101" name="Google Shape;101;p14"/>
          <p:cNvGrpSpPr/>
          <p:nvPr/>
        </p:nvGrpSpPr>
        <p:grpSpPr>
          <a:xfrm>
            <a:off x="363375" y="6765114"/>
            <a:ext cx="2760500" cy="397800"/>
            <a:chOff x="363375" y="6765114"/>
            <a:chExt cx="2760500" cy="397800"/>
          </a:xfrm>
        </p:grpSpPr>
        <p:sp>
          <p:nvSpPr>
            <p:cNvPr id="102" name="Google Shape;102;p14"/>
            <p:cNvSpPr/>
            <p:nvPr/>
          </p:nvSpPr>
          <p:spPr>
            <a:xfrm>
              <a:off x="363375" y="6770557"/>
              <a:ext cx="148800" cy="148800"/>
            </a:xfrm>
            <a:prstGeom prst="rect">
              <a:avLst/>
            </a:prstGeom>
            <a:solidFill>
              <a:schemeClr val="dk1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ct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03" name="Google Shape;103;p14"/>
            <p:cNvSpPr txBox="1"/>
            <p:nvPr/>
          </p:nvSpPr>
          <p:spPr>
            <a:xfrm>
              <a:off x="703475" y="6765114"/>
              <a:ext cx="2420400" cy="397800"/>
            </a:xfrm>
            <a:prstGeom prst="rect">
              <a:avLst/>
            </a:prstGeom>
            <a:noFill/>
            <a:ln>
              <a:noFill/>
            </a:ln>
          </p:spPr>
          <p:txBody>
            <a:bodyPr anchorCtr="0" anchor="t" bIns="0" lIns="0" spcFirstLastPara="1" rIns="0" wrap="square" tIns="0">
              <a:spAutoFit/>
            </a:bodyPr>
            <a:lstStyle/>
            <a:p>
              <a:pPr indent="0" lvl="0" marL="0" rtl="0" algn="l">
                <a:lnSpc>
                  <a:spcPct val="135000"/>
                </a:lnSpc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lang="uk" sz="1100">
                  <a:solidFill>
                    <a:schemeClr val="dk1"/>
                  </a:solidFill>
                  <a:latin typeface="Source Sans Pro"/>
                  <a:ea typeface="Source Sans Pro"/>
                  <a:cs typeface="Source Sans Pro"/>
                  <a:sym typeface="Source Sans Pro"/>
                </a:rPr>
                <a:t>Service 3  First-come, first-served on exclusive items.</a:t>
              </a:r>
              <a:endParaRPr sz="1100">
                <a:solidFill>
                  <a:schemeClr val="dk1"/>
                </a:solidFill>
                <a:latin typeface="Source Sans Pro"/>
                <a:ea typeface="Source Sans Pro"/>
                <a:cs typeface="Source Sans Pro"/>
                <a:sym typeface="Source Sans Pro"/>
              </a:endParaRPr>
            </a:p>
          </p:txBody>
        </p:sp>
      </p:grpSp>
    </p:spTree>
  </p:cSld>
  <p:clrMapOvr>
    <a:masterClrMapping/>
  </p:clrMapOvr>
</p:sld>
</file>

<file path=ppt/theme/theme1.xml><?xml version="1.0" encoding="utf-8"?>
<a:theme xmlns:a="http://schemas.openxmlformats.org/drawingml/2006/main" xmlns:r="http://schemas.openxmlformats.org/officeDocument/2006/relationships" name="Simple Light">
  <a:themeElements>
    <a:clrScheme name="Simple Light">
      <a:dk1>
        <a:srgbClr val="000000"/>
      </a:dk1>
      <a:lt1>
        <a:srgbClr val="FFFFFF"/>
      </a:lt1>
      <a:dk2>
        <a:srgbClr val="595959"/>
      </a:dk2>
      <a:lt2>
        <a:srgbClr val="EEEEEE"/>
      </a:lt2>
      <a:accent1>
        <a:srgbClr val="4285F4"/>
      </a:accent1>
      <a:accent2>
        <a:srgbClr val="212121"/>
      </a:accent2>
      <a:accent3>
        <a:srgbClr val="78909C"/>
      </a:accent3>
      <a:accent4>
        <a:srgbClr val="FFAB40"/>
      </a:accent4>
      <a:accent5>
        <a:srgbClr val="0097A7"/>
      </a:accent5>
      <a:accent6>
        <a:srgbClr val="EEFF41"/>
      </a:accent6>
      <a:hlink>
        <a:srgbClr val="0097A7"/>
      </a:hlink>
      <a:folHlink>
        <a:srgbClr val="0097A7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</a:theme>
</file>

<file path=ppt/theme/theme2.xml><?xml version="1.0" encoding="utf-8"?>
<a:theme xmlns:a="http://schemas.openxmlformats.org/drawingml/2006/main" xmlns:r="http://schemas.openxmlformats.org/officeDocument/2006/relationships">
  <a:themeElements>
    <a:clrScheme name="Default">
      <a:dk1>
        <a:srgbClr val="000000"/>
      </a:dk1>
      <a:lt1>
        <a:srgbClr val="FFFFFF"/>
      </a:lt1>
      <a:dk2>
        <a:srgbClr val="158158"/>
      </a:dk2>
      <a:lt2>
        <a:srgbClr val="F3F3F3"/>
      </a:lt2>
      <a:accent1>
        <a:srgbClr val="058DC7"/>
      </a:accent1>
      <a:accent2>
        <a:srgbClr val="50B432"/>
      </a:accent2>
      <a:accent3>
        <a:srgbClr val="ED561B"/>
      </a:accent3>
      <a:accent4>
        <a:srgbClr val="EDEF00"/>
      </a:accent4>
      <a:accent5>
        <a:srgbClr val="24CBE5"/>
      </a:accent5>
      <a:accent6>
        <a:srgbClr val="64E572"/>
      </a:accent6>
      <a:hlink>
        <a:srgbClr val="2200CC"/>
      </a:hlink>
      <a:folHlink>
        <a:srgbClr val="551A8B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</a:theme>
</file>