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10692000" cx="7560000"/>
  <p:notesSz cx="6858000" cy="9144000"/>
  <p:embeddedFontLst>
    <p:embeddedFont>
      <p:font typeface="Roboto Thin"/>
      <p:regular r:id="rId8"/>
      <p:bold r:id="rId9"/>
      <p:italic r:id="rId10"/>
      <p:boldItalic r:id="rId11"/>
    </p:embeddedFont>
    <p:embeddedFont>
      <p:font typeface="Roboto"/>
      <p:regular r:id="rId12"/>
      <p:bold r:id="rId13"/>
      <p:italic r:id="rId14"/>
      <p:boldItalic r:id="rId15"/>
    </p:embeddedFont>
    <p:embeddedFont>
      <p:font typeface="Roboto Medium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340">
          <p15:clr>
            <a:srgbClr val="747775"/>
          </p15:clr>
        </p15:guide>
        <p15:guide id="2" pos="4422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40"/>
        <p:guide pos="4422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RobotoThin-boldItalic.fntdata"/><Relationship Id="rId10" Type="http://schemas.openxmlformats.org/officeDocument/2006/relationships/font" Target="fonts/RobotoThin-italic.fntdata"/><Relationship Id="rId13" Type="http://schemas.openxmlformats.org/officeDocument/2006/relationships/font" Target="fonts/Roboto-bold.fntdata"/><Relationship Id="rId12" Type="http://schemas.openxmlformats.org/officeDocument/2006/relationships/font" Target="fonts/Roboto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RobotoThin-bold.fntdata"/><Relationship Id="rId15" Type="http://schemas.openxmlformats.org/officeDocument/2006/relationships/font" Target="fonts/Roboto-boldItalic.fntdata"/><Relationship Id="rId14" Type="http://schemas.openxmlformats.org/officeDocument/2006/relationships/font" Target="fonts/Roboto-italic.fntdata"/><Relationship Id="rId17" Type="http://schemas.openxmlformats.org/officeDocument/2006/relationships/font" Target="fonts/RobotoMedium-bold.fntdata"/><Relationship Id="rId16" Type="http://schemas.openxmlformats.org/officeDocument/2006/relationships/font" Target="fonts/RobotoMedium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RobotoMedium-boldItalic.fntdata"/><Relationship Id="rId6" Type="http://schemas.openxmlformats.org/officeDocument/2006/relationships/slide" Target="slides/slide1.xml"/><Relationship Id="rId18" Type="http://schemas.openxmlformats.org/officeDocument/2006/relationships/font" Target="fonts/RobotoMedium-italic.fntdata"/><Relationship Id="rId7" Type="http://schemas.openxmlformats.org/officeDocument/2006/relationships/slide" Target="slides/slide2.xml"/><Relationship Id="rId8" Type="http://schemas.openxmlformats.org/officeDocument/2006/relationships/font" Target="fonts/RobotoThin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2e2b086a757_0_278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2e2b086a757_0_2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545329" y="373850"/>
            <a:ext cx="64746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5100">
                <a:solidFill>
                  <a:srgbClr val="1D1D1B"/>
                </a:solidFill>
                <a:latin typeface="Roboto"/>
                <a:ea typeface="Roboto"/>
                <a:cs typeface="Roboto"/>
                <a:sym typeface="Roboto"/>
              </a:rPr>
              <a:t>Training </a:t>
            </a:r>
            <a:r>
              <a:rPr lang="uk" sz="5100">
                <a:solidFill>
                  <a:srgbClr val="FCC101"/>
                </a:solidFill>
                <a:latin typeface="Roboto Thin"/>
                <a:ea typeface="Roboto Thin"/>
                <a:cs typeface="Roboto Thin"/>
                <a:sym typeface="Roboto Thin"/>
              </a:rPr>
              <a:t>Checklist</a:t>
            </a:r>
            <a:endParaRPr sz="5100">
              <a:solidFill>
                <a:srgbClr val="FCC101"/>
              </a:solidFill>
              <a:latin typeface="Roboto Thin"/>
              <a:ea typeface="Roboto Thin"/>
              <a:cs typeface="Roboto Thin"/>
              <a:sym typeface="Roboto Thin"/>
            </a:endParaRPr>
          </a:p>
        </p:txBody>
      </p:sp>
      <p:grpSp>
        <p:nvGrpSpPr>
          <p:cNvPr id="55" name="Google Shape;55;p13"/>
          <p:cNvGrpSpPr/>
          <p:nvPr/>
        </p:nvGrpSpPr>
        <p:grpSpPr>
          <a:xfrm>
            <a:off x="545325" y="1426875"/>
            <a:ext cx="6478050" cy="972413"/>
            <a:chOff x="545325" y="1426875"/>
            <a:chExt cx="6478050" cy="972413"/>
          </a:xfrm>
        </p:grpSpPr>
        <p:sp>
          <p:nvSpPr>
            <p:cNvPr id="56" name="Google Shape;56;p13"/>
            <p:cNvSpPr txBox="1"/>
            <p:nvPr/>
          </p:nvSpPr>
          <p:spPr>
            <a:xfrm>
              <a:off x="545327" y="1426875"/>
              <a:ext cx="31929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1200">
                  <a:solidFill>
                    <a:srgbClr val="1D1D1B"/>
                  </a:solidFill>
                  <a:latin typeface="Roboto"/>
                  <a:ea typeface="Roboto"/>
                  <a:cs typeface="Roboto"/>
                  <a:sym typeface="Roboto"/>
                </a:rPr>
                <a:t>TRAINING PROGRAM DETAILS:</a:t>
              </a:r>
              <a:endParaRPr b="1" sz="1200">
                <a:solidFill>
                  <a:srgbClr val="FCC10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grpSp>
          <p:nvGrpSpPr>
            <p:cNvPr id="57" name="Google Shape;57;p13"/>
            <p:cNvGrpSpPr/>
            <p:nvPr/>
          </p:nvGrpSpPr>
          <p:grpSpPr>
            <a:xfrm>
              <a:off x="545325" y="1771500"/>
              <a:ext cx="6478050" cy="627788"/>
              <a:chOff x="545325" y="1771500"/>
              <a:chExt cx="6478050" cy="627788"/>
            </a:xfrm>
          </p:grpSpPr>
          <p:grpSp>
            <p:nvGrpSpPr>
              <p:cNvPr id="58" name="Google Shape;58;p13"/>
              <p:cNvGrpSpPr/>
              <p:nvPr/>
            </p:nvGrpSpPr>
            <p:grpSpPr>
              <a:xfrm>
                <a:off x="545326" y="1771500"/>
                <a:ext cx="3183799" cy="153900"/>
                <a:chOff x="545326" y="1771500"/>
                <a:chExt cx="3183799" cy="153900"/>
              </a:xfrm>
            </p:grpSpPr>
            <p:grpSp>
              <p:nvGrpSpPr>
                <p:cNvPr id="59" name="Google Shape;59;p13"/>
                <p:cNvGrpSpPr/>
                <p:nvPr/>
              </p:nvGrpSpPr>
              <p:grpSpPr>
                <a:xfrm>
                  <a:off x="545326" y="1771500"/>
                  <a:ext cx="3183699" cy="153900"/>
                  <a:chOff x="545326" y="1771500"/>
                  <a:chExt cx="3183699" cy="153900"/>
                </a:xfrm>
              </p:grpSpPr>
              <p:sp>
                <p:nvSpPr>
                  <p:cNvPr id="60" name="Google Shape;60;p13"/>
                  <p:cNvSpPr txBox="1"/>
                  <p:nvPr/>
                </p:nvSpPr>
                <p:spPr>
                  <a:xfrm>
                    <a:off x="545326" y="1771500"/>
                    <a:ext cx="1426800" cy="1539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0" lIns="0" spcFirstLastPara="1" rIns="0" wrap="square" tIns="0">
                    <a:sp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uk" sz="1000">
                        <a:solidFill>
                          <a:srgbClr val="504F4E"/>
                        </a:solidFill>
                        <a:latin typeface="Roboto Medium"/>
                        <a:ea typeface="Roboto Medium"/>
                        <a:cs typeface="Roboto Medium"/>
                        <a:sym typeface="Roboto Medium"/>
                      </a:rPr>
                      <a:t>Training Program Name:</a:t>
                    </a:r>
                    <a:endParaRPr sz="1000">
                      <a:solidFill>
                        <a:srgbClr val="504F4E"/>
                      </a:solidFill>
                      <a:latin typeface="Roboto Medium"/>
                      <a:ea typeface="Roboto Medium"/>
                      <a:cs typeface="Roboto Medium"/>
                      <a:sym typeface="Roboto Medium"/>
                    </a:endParaRPr>
                  </a:p>
                </p:txBody>
              </p:sp>
              <p:cxnSp>
                <p:nvCxnSpPr>
                  <p:cNvPr id="61" name="Google Shape;61;p13"/>
                  <p:cNvCxnSpPr/>
                  <p:nvPr/>
                </p:nvCxnSpPr>
                <p:spPr>
                  <a:xfrm>
                    <a:off x="1943425" y="1917125"/>
                    <a:ext cx="1785600" cy="0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rgbClr val="F0F0F0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</p:grpSp>
            <p:sp>
              <p:nvSpPr>
                <p:cNvPr id="62" name="Google Shape;62;p13"/>
                <p:cNvSpPr txBox="1"/>
                <p:nvPr/>
              </p:nvSpPr>
              <p:spPr>
                <a:xfrm>
                  <a:off x="1975925" y="1771500"/>
                  <a:ext cx="1753200" cy="1539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000">
                    <a:solidFill>
                      <a:srgbClr val="504F4E"/>
                    </a:solidFill>
                    <a:latin typeface="Roboto Medium"/>
                    <a:ea typeface="Roboto Medium"/>
                    <a:cs typeface="Roboto Medium"/>
                    <a:sym typeface="Roboto Medium"/>
                  </a:endParaRPr>
                </a:p>
              </p:txBody>
            </p:sp>
          </p:grpSp>
          <p:grpSp>
            <p:nvGrpSpPr>
              <p:cNvPr id="63" name="Google Shape;63;p13"/>
              <p:cNvGrpSpPr/>
              <p:nvPr/>
            </p:nvGrpSpPr>
            <p:grpSpPr>
              <a:xfrm>
                <a:off x="545325" y="1997869"/>
                <a:ext cx="3183850" cy="164425"/>
                <a:chOff x="545325" y="1997575"/>
                <a:chExt cx="3183850" cy="164425"/>
              </a:xfrm>
            </p:grpSpPr>
            <p:grpSp>
              <p:nvGrpSpPr>
                <p:cNvPr id="64" name="Google Shape;64;p13"/>
                <p:cNvGrpSpPr/>
                <p:nvPr/>
              </p:nvGrpSpPr>
              <p:grpSpPr>
                <a:xfrm>
                  <a:off x="545325" y="2008100"/>
                  <a:ext cx="3183850" cy="153900"/>
                  <a:chOff x="545325" y="1771500"/>
                  <a:chExt cx="3183850" cy="153900"/>
                </a:xfrm>
              </p:grpSpPr>
              <p:sp>
                <p:nvSpPr>
                  <p:cNvPr id="65" name="Google Shape;65;p13"/>
                  <p:cNvSpPr txBox="1"/>
                  <p:nvPr/>
                </p:nvSpPr>
                <p:spPr>
                  <a:xfrm>
                    <a:off x="545325" y="1771500"/>
                    <a:ext cx="1125000" cy="1539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0" lIns="0" spcFirstLastPara="1" rIns="0" wrap="square" tIns="0">
                    <a:sp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uk" sz="1000">
                        <a:solidFill>
                          <a:srgbClr val="504F4E"/>
                        </a:solidFill>
                        <a:latin typeface="Roboto Medium"/>
                        <a:ea typeface="Roboto Medium"/>
                        <a:cs typeface="Roboto Medium"/>
                        <a:sym typeface="Roboto Medium"/>
                      </a:rPr>
                      <a:t>Training Start Date:</a:t>
                    </a:r>
                    <a:endParaRPr sz="1000">
                      <a:solidFill>
                        <a:srgbClr val="504F4E"/>
                      </a:solidFill>
                      <a:latin typeface="Roboto Medium"/>
                      <a:ea typeface="Roboto Medium"/>
                      <a:cs typeface="Roboto Medium"/>
                      <a:sym typeface="Roboto Medium"/>
                    </a:endParaRPr>
                  </a:p>
                </p:txBody>
              </p:sp>
              <p:cxnSp>
                <p:nvCxnSpPr>
                  <p:cNvPr id="66" name="Google Shape;66;p13"/>
                  <p:cNvCxnSpPr/>
                  <p:nvPr/>
                </p:nvCxnSpPr>
                <p:spPr>
                  <a:xfrm>
                    <a:off x="1658275" y="1917125"/>
                    <a:ext cx="2070900" cy="0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rgbClr val="F0F0F0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</p:grpSp>
            <p:sp>
              <p:nvSpPr>
                <p:cNvPr id="67" name="Google Shape;67;p13"/>
                <p:cNvSpPr txBox="1"/>
                <p:nvPr/>
              </p:nvSpPr>
              <p:spPr>
                <a:xfrm>
                  <a:off x="1664100" y="1997575"/>
                  <a:ext cx="2064900" cy="1539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000">
                    <a:solidFill>
                      <a:srgbClr val="504F4E"/>
                    </a:solidFill>
                    <a:latin typeface="Roboto Medium"/>
                    <a:ea typeface="Roboto Medium"/>
                    <a:cs typeface="Roboto Medium"/>
                    <a:sym typeface="Roboto Medium"/>
                  </a:endParaRPr>
                </a:p>
              </p:txBody>
            </p:sp>
          </p:grpSp>
          <p:grpSp>
            <p:nvGrpSpPr>
              <p:cNvPr id="68" name="Google Shape;68;p13"/>
              <p:cNvGrpSpPr/>
              <p:nvPr/>
            </p:nvGrpSpPr>
            <p:grpSpPr>
              <a:xfrm>
                <a:off x="545325" y="2234763"/>
                <a:ext cx="6478050" cy="164525"/>
                <a:chOff x="545325" y="2242175"/>
                <a:chExt cx="6478050" cy="164525"/>
              </a:xfrm>
            </p:grpSpPr>
            <p:grpSp>
              <p:nvGrpSpPr>
                <p:cNvPr id="69" name="Google Shape;69;p13"/>
                <p:cNvGrpSpPr/>
                <p:nvPr/>
              </p:nvGrpSpPr>
              <p:grpSpPr>
                <a:xfrm>
                  <a:off x="545325" y="2252800"/>
                  <a:ext cx="6478050" cy="153900"/>
                  <a:chOff x="545325" y="1771500"/>
                  <a:chExt cx="6478050" cy="153900"/>
                </a:xfrm>
              </p:grpSpPr>
              <p:sp>
                <p:nvSpPr>
                  <p:cNvPr id="70" name="Google Shape;70;p13"/>
                  <p:cNvSpPr txBox="1"/>
                  <p:nvPr/>
                </p:nvSpPr>
                <p:spPr>
                  <a:xfrm>
                    <a:off x="545325" y="1771500"/>
                    <a:ext cx="1011900" cy="1539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0" lIns="0" spcFirstLastPara="1" rIns="0" wrap="square" tIns="0">
                    <a:sp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uk" sz="1000">
                        <a:solidFill>
                          <a:srgbClr val="504F4E"/>
                        </a:solidFill>
                        <a:latin typeface="Roboto Medium"/>
                        <a:ea typeface="Roboto Medium"/>
                        <a:cs typeface="Roboto Medium"/>
                        <a:sym typeface="Roboto Medium"/>
                      </a:rPr>
                      <a:t>Trainee Name(s):</a:t>
                    </a:r>
                    <a:endParaRPr sz="1000">
                      <a:solidFill>
                        <a:srgbClr val="504F4E"/>
                      </a:solidFill>
                      <a:latin typeface="Roboto Medium"/>
                      <a:ea typeface="Roboto Medium"/>
                      <a:cs typeface="Roboto Medium"/>
                      <a:sym typeface="Roboto Medium"/>
                    </a:endParaRPr>
                  </a:p>
                </p:txBody>
              </p:sp>
              <p:cxnSp>
                <p:nvCxnSpPr>
                  <p:cNvPr id="71" name="Google Shape;71;p13"/>
                  <p:cNvCxnSpPr/>
                  <p:nvPr/>
                </p:nvCxnSpPr>
                <p:spPr>
                  <a:xfrm>
                    <a:off x="1551075" y="1917125"/>
                    <a:ext cx="5472300" cy="0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rgbClr val="F0F0F0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</p:grpSp>
            <p:sp>
              <p:nvSpPr>
                <p:cNvPr id="72" name="Google Shape;72;p13"/>
                <p:cNvSpPr txBox="1"/>
                <p:nvPr/>
              </p:nvSpPr>
              <p:spPr>
                <a:xfrm>
                  <a:off x="1564025" y="2242175"/>
                  <a:ext cx="5455800" cy="1539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000">
                    <a:solidFill>
                      <a:srgbClr val="504F4E"/>
                    </a:solidFill>
                    <a:latin typeface="Roboto Medium"/>
                    <a:ea typeface="Roboto Medium"/>
                    <a:cs typeface="Roboto Medium"/>
                    <a:sym typeface="Roboto Medium"/>
                  </a:endParaRPr>
                </a:p>
              </p:txBody>
            </p:sp>
          </p:grpSp>
          <p:grpSp>
            <p:nvGrpSpPr>
              <p:cNvPr id="73" name="Google Shape;73;p13"/>
              <p:cNvGrpSpPr/>
              <p:nvPr/>
            </p:nvGrpSpPr>
            <p:grpSpPr>
              <a:xfrm>
                <a:off x="3951801" y="1771500"/>
                <a:ext cx="3070147" cy="153900"/>
                <a:chOff x="659039" y="1771500"/>
                <a:chExt cx="3070147" cy="153900"/>
              </a:xfrm>
            </p:grpSpPr>
            <p:grpSp>
              <p:nvGrpSpPr>
                <p:cNvPr id="74" name="Google Shape;74;p13"/>
                <p:cNvGrpSpPr/>
                <p:nvPr/>
              </p:nvGrpSpPr>
              <p:grpSpPr>
                <a:xfrm>
                  <a:off x="659039" y="1771500"/>
                  <a:ext cx="3069974" cy="153900"/>
                  <a:chOff x="659039" y="1771500"/>
                  <a:chExt cx="3069974" cy="153900"/>
                </a:xfrm>
              </p:grpSpPr>
              <p:sp>
                <p:nvSpPr>
                  <p:cNvPr id="75" name="Google Shape;75;p13"/>
                  <p:cNvSpPr txBox="1"/>
                  <p:nvPr/>
                </p:nvSpPr>
                <p:spPr>
                  <a:xfrm>
                    <a:off x="659039" y="1771500"/>
                    <a:ext cx="1053900" cy="1539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0" lIns="0" spcFirstLastPara="1" rIns="0" wrap="square" tIns="0">
                    <a:sp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uk" sz="1000">
                        <a:solidFill>
                          <a:srgbClr val="504F4E"/>
                        </a:solidFill>
                        <a:latin typeface="Roboto Medium"/>
                        <a:ea typeface="Roboto Medium"/>
                        <a:cs typeface="Roboto Medium"/>
                        <a:sym typeface="Roboto Medium"/>
                      </a:rPr>
                      <a:t>Training End Date:</a:t>
                    </a:r>
                    <a:endParaRPr sz="1000">
                      <a:solidFill>
                        <a:srgbClr val="504F4E"/>
                      </a:solidFill>
                      <a:latin typeface="Roboto Medium"/>
                      <a:ea typeface="Roboto Medium"/>
                      <a:cs typeface="Roboto Medium"/>
                      <a:sym typeface="Roboto Medium"/>
                    </a:endParaRPr>
                  </a:p>
                </p:txBody>
              </p:sp>
              <p:cxnSp>
                <p:nvCxnSpPr>
                  <p:cNvPr id="76" name="Google Shape;76;p13"/>
                  <p:cNvCxnSpPr/>
                  <p:nvPr/>
                </p:nvCxnSpPr>
                <p:spPr>
                  <a:xfrm>
                    <a:off x="1703413" y="1917125"/>
                    <a:ext cx="2025600" cy="0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rgbClr val="F0F0F0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</p:grpSp>
            <p:sp>
              <p:nvSpPr>
                <p:cNvPr id="77" name="Google Shape;77;p13"/>
                <p:cNvSpPr txBox="1"/>
                <p:nvPr/>
              </p:nvSpPr>
              <p:spPr>
                <a:xfrm>
                  <a:off x="1708086" y="1771500"/>
                  <a:ext cx="2021100" cy="1539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000">
                    <a:solidFill>
                      <a:srgbClr val="504F4E"/>
                    </a:solidFill>
                    <a:latin typeface="Roboto Medium"/>
                    <a:ea typeface="Roboto Medium"/>
                    <a:cs typeface="Roboto Medium"/>
                    <a:sym typeface="Roboto Medium"/>
                  </a:endParaRPr>
                </a:p>
              </p:txBody>
            </p:sp>
          </p:grpSp>
          <p:grpSp>
            <p:nvGrpSpPr>
              <p:cNvPr id="78" name="Google Shape;78;p13"/>
              <p:cNvGrpSpPr/>
              <p:nvPr/>
            </p:nvGrpSpPr>
            <p:grpSpPr>
              <a:xfrm>
                <a:off x="3956899" y="1997875"/>
                <a:ext cx="3064901" cy="164425"/>
                <a:chOff x="664136" y="1997581"/>
                <a:chExt cx="3064901" cy="164425"/>
              </a:xfrm>
            </p:grpSpPr>
            <p:grpSp>
              <p:nvGrpSpPr>
                <p:cNvPr id="79" name="Google Shape;79;p13"/>
                <p:cNvGrpSpPr/>
                <p:nvPr/>
              </p:nvGrpSpPr>
              <p:grpSpPr>
                <a:xfrm>
                  <a:off x="664136" y="2008106"/>
                  <a:ext cx="3064901" cy="153900"/>
                  <a:chOff x="664136" y="1771506"/>
                  <a:chExt cx="3064901" cy="153900"/>
                </a:xfrm>
              </p:grpSpPr>
              <p:sp>
                <p:nvSpPr>
                  <p:cNvPr id="80" name="Google Shape;80;p13"/>
                  <p:cNvSpPr txBox="1"/>
                  <p:nvPr/>
                </p:nvSpPr>
                <p:spPr>
                  <a:xfrm>
                    <a:off x="664136" y="1771506"/>
                    <a:ext cx="974400" cy="1539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0" lIns="0" spcFirstLastPara="1" rIns="0" wrap="square" tIns="0">
                    <a:sp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uk" sz="1000">
                        <a:solidFill>
                          <a:srgbClr val="504F4E"/>
                        </a:solidFill>
                        <a:latin typeface="Roboto Medium"/>
                        <a:ea typeface="Roboto Medium"/>
                        <a:cs typeface="Roboto Medium"/>
                        <a:sym typeface="Roboto Medium"/>
                      </a:rPr>
                      <a:t>Trainer Name(s):</a:t>
                    </a:r>
                    <a:endParaRPr sz="1000">
                      <a:solidFill>
                        <a:srgbClr val="504F4E"/>
                      </a:solidFill>
                      <a:latin typeface="Roboto Medium"/>
                      <a:ea typeface="Roboto Medium"/>
                      <a:cs typeface="Roboto Medium"/>
                      <a:sym typeface="Roboto Medium"/>
                    </a:endParaRPr>
                  </a:p>
                </p:txBody>
              </p:sp>
              <p:cxnSp>
                <p:nvCxnSpPr>
                  <p:cNvPr id="81" name="Google Shape;81;p13"/>
                  <p:cNvCxnSpPr/>
                  <p:nvPr/>
                </p:nvCxnSpPr>
                <p:spPr>
                  <a:xfrm>
                    <a:off x="1644338" y="1917131"/>
                    <a:ext cx="2084700" cy="0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rgbClr val="F0F0F0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</p:grpSp>
            <p:sp>
              <p:nvSpPr>
                <p:cNvPr id="82" name="Google Shape;82;p13"/>
                <p:cNvSpPr txBox="1"/>
                <p:nvPr/>
              </p:nvSpPr>
              <p:spPr>
                <a:xfrm>
                  <a:off x="1644337" y="1997581"/>
                  <a:ext cx="2084700" cy="1539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000">
                    <a:solidFill>
                      <a:srgbClr val="504F4E"/>
                    </a:solidFill>
                    <a:latin typeface="Roboto Medium"/>
                    <a:ea typeface="Roboto Medium"/>
                    <a:cs typeface="Roboto Medium"/>
                    <a:sym typeface="Roboto Medium"/>
                  </a:endParaRPr>
                </a:p>
              </p:txBody>
            </p:sp>
          </p:grpSp>
        </p:grpSp>
      </p:grpSp>
      <p:grpSp>
        <p:nvGrpSpPr>
          <p:cNvPr id="83" name="Google Shape;83;p13"/>
          <p:cNvGrpSpPr/>
          <p:nvPr/>
        </p:nvGrpSpPr>
        <p:grpSpPr>
          <a:xfrm>
            <a:off x="545250" y="2619000"/>
            <a:ext cx="6479100" cy="4285200"/>
            <a:chOff x="545250" y="2619000"/>
            <a:chExt cx="6479100" cy="4285200"/>
          </a:xfrm>
        </p:grpSpPr>
        <p:cxnSp>
          <p:nvCxnSpPr>
            <p:cNvPr id="84" name="Google Shape;84;p13"/>
            <p:cNvCxnSpPr/>
            <p:nvPr/>
          </p:nvCxnSpPr>
          <p:spPr>
            <a:xfrm>
              <a:off x="2158325" y="2877600"/>
              <a:ext cx="0" cy="4026600"/>
            </a:xfrm>
            <a:prstGeom prst="straightConnector1">
              <a:avLst/>
            </a:prstGeom>
            <a:noFill/>
            <a:ln cap="flat" cmpd="sng" w="9525">
              <a:solidFill>
                <a:srgbClr val="F0F0F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5" name="Google Shape;85;p13"/>
            <p:cNvCxnSpPr/>
            <p:nvPr/>
          </p:nvCxnSpPr>
          <p:spPr>
            <a:xfrm>
              <a:off x="3642125" y="2877600"/>
              <a:ext cx="0" cy="4026600"/>
            </a:xfrm>
            <a:prstGeom prst="straightConnector1">
              <a:avLst/>
            </a:prstGeom>
            <a:noFill/>
            <a:ln cap="flat" cmpd="sng" w="9525">
              <a:solidFill>
                <a:srgbClr val="F0F0F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6" name="Google Shape;86;p13"/>
            <p:cNvCxnSpPr/>
            <p:nvPr/>
          </p:nvCxnSpPr>
          <p:spPr>
            <a:xfrm>
              <a:off x="4948825" y="2877600"/>
              <a:ext cx="0" cy="4026600"/>
            </a:xfrm>
            <a:prstGeom prst="straightConnector1">
              <a:avLst/>
            </a:prstGeom>
            <a:noFill/>
            <a:ln cap="flat" cmpd="sng" w="9525">
              <a:solidFill>
                <a:srgbClr val="F0F0F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7" name="Google Shape;87;p13"/>
            <p:cNvCxnSpPr/>
            <p:nvPr/>
          </p:nvCxnSpPr>
          <p:spPr>
            <a:xfrm>
              <a:off x="6212450" y="2877600"/>
              <a:ext cx="0" cy="4026600"/>
            </a:xfrm>
            <a:prstGeom prst="straightConnector1">
              <a:avLst/>
            </a:prstGeom>
            <a:noFill/>
            <a:ln cap="flat" cmpd="sng" w="9525">
              <a:solidFill>
                <a:srgbClr val="F0F0F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88" name="Google Shape;88;p13"/>
            <p:cNvSpPr txBox="1"/>
            <p:nvPr/>
          </p:nvSpPr>
          <p:spPr>
            <a:xfrm>
              <a:off x="545327" y="2619000"/>
              <a:ext cx="31929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1200">
                  <a:solidFill>
                    <a:srgbClr val="1D1D1B"/>
                  </a:solidFill>
                  <a:latin typeface="Roboto"/>
                  <a:ea typeface="Roboto"/>
                  <a:cs typeface="Roboto"/>
                  <a:sym typeface="Roboto"/>
                </a:rPr>
                <a:t>TRAINING MODULES AND TASKS</a:t>
              </a:r>
              <a:endParaRPr b="1" sz="1200">
                <a:solidFill>
                  <a:srgbClr val="FCC10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89" name="Google Shape;89;p13"/>
            <p:cNvCxnSpPr/>
            <p:nvPr/>
          </p:nvCxnSpPr>
          <p:spPr>
            <a:xfrm>
              <a:off x="545250" y="2877684"/>
              <a:ext cx="6479100" cy="0"/>
            </a:xfrm>
            <a:prstGeom prst="straightConnector1">
              <a:avLst/>
            </a:prstGeom>
            <a:noFill/>
            <a:ln cap="flat" cmpd="sng" w="9525">
              <a:solidFill>
                <a:srgbClr val="1D1D1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0" name="Google Shape;90;p13"/>
            <p:cNvCxnSpPr/>
            <p:nvPr/>
          </p:nvCxnSpPr>
          <p:spPr>
            <a:xfrm>
              <a:off x="545250" y="3167134"/>
              <a:ext cx="6479100" cy="0"/>
            </a:xfrm>
            <a:prstGeom prst="straightConnector1">
              <a:avLst/>
            </a:prstGeom>
            <a:noFill/>
            <a:ln cap="flat" cmpd="sng" w="9525">
              <a:solidFill>
                <a:srgbClr val="1D1D1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91" name="Google Shape;91;p13"/>
            <p:cNvSpPr txBox="1"/>
            <p:nvPr/>
          </p:nvSpPr>
          <p:spPr>
            <a:xfrm>
              <a:off x="605900" y="2945450"/>
              <a:ext cx="14538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000">
                  <a:solidFill>
                    <a:srgbClr val="1D1D1B"/>
                  </a:solidFill>
                  <a:latin typeface="Roboto"/>
                  <a:ea typeface="Roboto"/>
                  <a:cs typeface="Roboto"/>
                  <a:sym typeface="Roboto"/>
                </a:rPr>
                <a:t>Task/Module</a:t>
              </a:r>
              <a:endParaRPr sz="1000">
                <a:solidFill>
                  <a:srgbClr val="1D1D1B"/>
                </a:solidFill>
                <a:latin typeface="Roboto Thin"/>
                <a:ea typeface="Roboto Thin"/>
                <a:cs typeface="Roboto Thin"/>
                <a:sym typeface="Roboto Thin"/>
              </a:endParaRPr>
            </a:p>
          </p:txBody>
        </p:sp>
        <p:sp>
          <p:nvSpPr>
            <p:cNvPr id="92" name="Google Shape;92;p13"/>
            <p:cNvSpPr txBox="1"/>
            <p:nvPr/>
          </p:nvSpPr>
          <p:spPr>
            <a:xfrm>
              <a:off x="2241650" y="2945450"/>
              <a:ext cx="13665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000">
                  <a:solidFill>
                    <a:srgbClr val="1D1D1B"/>
                  </a:solidFill>
                  <a:latin typeface="Roboto"/>
                  <a:ea typeface="Roboto"/>
                  <a:cs typeface="Roboto"/>
                  <a:sym typeface="Roboto"/>
                </a:rPr>
                <a:t>Description</a:t>
              </a:r>
              <a:endParaRPr sz="1000">
                <a:solidFill>
                  <a:srgbClr val="1D1D1B"/>
                </a:solidFill>
                <a:latin typeface="Roboto Thin"/>
                <a:ea typeface="Roboto Thin"/>
                <a:cs typeface="Roboto Thin"/>
                <a:sym typeface="Roboto Thin"/>
              </a:endParaRPr>
            </a:p>
          </p:txBody>
        </p:sp>
        <p:sp>
          <p:nvSpPr>
            <p:cNvPr id="93" name="Google Shape;93;p13"/>
            <p:cNvSpPr txBox="1"/>
            <p:nvPr/>
          </p:nvSpPr>
          <p:spPr>
            <a:xfrm>
              <a:off x="3719200" y="2945450"/>
              <a:ext cx="12048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000">
                  <a:solidFill>
                    <a:srgbClr val="1D1D1B"/>
                  </a:solidFill>
                  <a:latin typeface="Roboto"/>
                  <a:ea typeface="Roboto"/>
                  <a:cs typeface="Roboto"/>
                  <a:sym typeface="Roboto"/>
                </a:rPr>
                <a:t>Responsible Party</a:t>
              </a:r>
              <a:endParaRPr sz="1000">
                <a:solidFill>
                  <a:srgbClr val="1D1D1B"/>
                </a:solidFill>
                <a:latin typeface="Roboto Thin"/>
                <a:ea typeface="Roboto Thin"/>
                <a:cs typeface="Roboto Thin"/>
                <a:sym typeface="Roboto Thin"/>
              </a:endParaRPr>
            </a:p>
          </p:txBody>
        </p:sp>
        <p:sp>
          <p:nvSpPr>
            <p:cNvPr id="94" name="Google Shape;94;p13"/>
            <p:cNvSpPr txBox="1"/>
            <p:nvPr/>
          </p:nvSpPr>
          <p:spPr>
            <a:xfrm>
              <a:off x="5021725" y="2945450"/>
              <a:ext cx="11610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000">
                  <a:solidFill>
                    <a:srgbClr val="1D1D1B"/>
                  </a:solidFill>
                  <a:latin typeface="Roboto"/>
                  <a:ea typeface="Roboto"/>
                  <a:cs typeface="Roboto"/>
                  <a:sym typeface="Roboto"/>
                </a:rPr>
                <a:t>Completion Date</a:t>
              </a:r>
              <a:endParaRPr sz="1000">
                <a:solidFill>
                  <a:srgbClr val="1D1D1B"/>
                </a:solidFill>
                <a:latin typeface="Roboto Thin"/>
                <a:ea typeface="Roboto Thin"/>
                <a:cs typeface="Roboto Thin"/>
                <a:sym typeface="Roboto Thin"/>
              </a:endParaRPr>
            </a:p>
          </p:txBody>
        </p:sp>
        <p:sp>
          <p:nvSpPr>
            <p:cNvPr id="95" name="Google Shape;95;p13"/>
            <p:cNvSpPr txBox="1"/>
            <p:nvPr/>
          </p:nvSpPr>
          <p:spPr>
            <a:xfrm>
              <a:off x="6280500" y="2945450"/>
              <a:ext cx="7437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000">
                  <a:solidFill>
                    <a:srgbClr val="1D1D1B"/>
                  </a:solidFill>
                  <a:latin typeface="Roboto"/>
                  <a:ea typeface="Roboto"/>
                  <a:cs typeface="Roboto"/>
                  <a:sym typeface="Roboto"/>
                </a:rPr>
                <a:t>Signature</a:t>
              </a:r>
              <a:endParaRPr sz="1000">
                <a:solidFill>
                  <a:srgbClr val="1D1D1B"/>
                </a:solidFill>
                <a:latin typeface="Roboto Thin"/>
                <a:ea typeface="Roboto Thin"/>
                <a:cs typeface="Roboto Thin"/>
                <a:sym typeface="Roboto Thin"/>
              </a:endParaRPr>
            </a:p>
          </p:txBody>
        </p:sp>
        <p:cxnSp>
          <p:nvCxnSpPr>
            <p:cNvPr id="96" name="Google Shape;96;p13"/>
            <p:cNvCxnSpPr/>
            <p:nvPr/>
          </p:nvCxnSpPr>
          <p:spPr>
            <a:xfrm>
              <a:off x="545250" y="6903859"/>
              <a:ext cx="6479100" cy="0"/>
            </a:xfrm>
            <a:prstGeom prst="straightConnector1">
              <a:avLst/>
            </a:prstGeom>
            <a:noFill/>
            <a:ln cap="flat" cmpd="sng" w="9525">
              <a:solidFill>
                <a:srgbClr val="1D1D1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7" name="Google Shape;97;p13"/>
            <p:cNvCxnSpPr/>
            <p:nvPr/>
          </p:nvCxnSpPr>
          <p:spPr>
            <a:xfrm>
              <a:off x="545250" y="3454575"/>
              <a:ext cx="6479100" cy="0"/>
            </a:xfrm>
            <a:prstGeom prst="straightConnector1">
              <a:avLst/>
            </a:prstGeom>
            <a:noFill/>
            <a:ln cap="flat" cmpd="sng" w="9525">
              <a:solidFill>
                <a:srgbClr val="F0F0F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8" name="Google Shape;98;p13"/>
            <p:cNvCxnSpPr/>
            <p:nvPr/>
          </p:nvCxnSpPr>
          <p:spPr>
            <a:xfrm>
              <a:off x="545250" y="3742015"/>
              <a:ext cx="6479100" cy="0"/>
            </a:xfrm>
            <a:prstGeom prst="straightConnector1">
              <a:avLst/>
            </a:prstGeom>
            <a:noFill/>
            <a:ln cap="flat" cmpd="sng" w="9525">
              <a:solidFill>
                <a:srgbClr val="F0F0F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9" name="Google Shape;99;p13"/>
            <p:cNvCxnSpPr/>
            <p:nvPr/>
          </p:nvCxnSpPr>
          <p:spPr>
            <a:xfrm>
              <a:off x="545250" y="4029455"/>
              <a:ext cx="6479100" cy="0"/>
            </a:xfrm>
            <a:prstGeom prst="straightConnector1">
              <a:avLst/>
            </a:prstGeom>
            <a:noFill/>
            <a:ln cap="flat" cmpd="sng" w="9525">
              <a:solidFill>
                <a:srgbClr val="F0F0F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0" name="Google Shape;100;p13"/>
            <p:cNvCxnSpPr/>
            <p:nvPr/>
          </p:nvCxnSpPr>
          <p:spPr>
            <a:xfrm>
              <a:off x="545250" y="4316896"/>
              <a:ext cx="6479100" cy="0"/>
            </a:xfrm>
            <a:prstGeom prst="straightConnector1">
              <a:avLst/>
            </a:prstGeom>
            <a:noFill/>
            <a:ln cap="flat" cmpd="sng" w="9525">
              <a:solidFill>
                <a:srgbClr val="F0F0F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1" name="Google Shape;101;p13"/>
            <p:cNvCxnSpPr/>
            <p:nvPr/>
          </p:nvCxnSpPr>
          <p:spPr>
            <a:xfrm>
              <a:off x="545250" y="4604336"/>
              <a:ext cx="6479100" cy="0"/>
            </a:xfrm>
            <a:prstGeom prst="straightConnector1">
              <a:avLst/>
            </a:prstGeom>
            <a:noFill/>
            <a:ln cap="flat" cmpd="sng" w="9525">
              <a:solidFill>
                <a:srgbClr val="F0F0F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2" name="Google Shape;102;p13"/>
            <p:cNvCxnSpPr/>
            <p:nvPr/>
          </p:nvCxnSpPr>
          <p:spPr>
            <a:xfrm>
              <a:off x="545250" y="4891777"/>
              <a:ext cx="6479100" cy="0"/>
            </a:xfrm>
            <a:prstGeom prst="straightConnector1">
              <a:avLst/>
            </a:prstGeom>
            <a:noFill/>
            <a:ln cap="flat" cmpd="sng" w="9525">
              <a:solidFill>
                <a:srgbClr val="F0F0F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3" name="Google Shape;103;p13"/>
            <p:cNvCxnSpPr/>
            <p:nvPr/>
          </p:nvCxnSpPr>
          <p:spPr>
            <a:xfrm>
              <a:off x="545250" y="5179217"/>
              <a:ext cx="6479100" cy="0"/>
            </a:xfrm>
            <a:prstGeom prst="straightConnector1">
              <a:avLst/>
            </a:prstGeom>
            <a:noFill/>
            <a:ln cap="flat" cmpd="sng" w="9525">
              <a:solidFill>
                <a:srgbClr val="F0F0F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4" name="Google Shape;104;p13"/>
            <p:cNvCxnSpPr/>
            <p:nvPr/>
          </p:nvCxnSpPr>
          <p:spPr>
            <a:xfrm>
              <a:off x="545250" y="5466657"/>
              <a:ext cx="6479100" cy="0"/>
            </a:xfrm>
            <a:prstGeom prst="straightConnector1">
              <a:avLst/>
            </a:prstGeom>
            <a:noFill/>
            <a:ln cap="flat" cmpd="sng" w="9525">
              <a:solidFill>
                <a:srgbClr val="F0F0F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5" name="Google Shape;105;p13"/>
            <p:cNvCxnSpPr/>
            <p:nvPr/>
          </p:nvCxnSpPr>
          <p:spPr>
            <a:xfrm>
              <a:off x="545250" y="5754098"/>
              <a:ext cx="6479100" cy="0"/>
            </a:xfrm>
            <a:prstGeom prst="straightConnector1">
              <a:avLst/>
            </a:prstGeom>
            <a:noFill/>
            <a:ln cap="flat" cmpd="sng" w="9525">
              <a:solidFill>
                <a:srgbClr val="F0F0F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6" name="Google Shape;106;p13"/>
            <p:cNvCxnSpPr/>
            <p:nvPr/>
          </p:nvCxnSpPr>
          <p:spPr>
            <a:xfrm>
              <a:off x="545250" y="6041538"/>
              <a:ext cx="6479100" cy="0"/>
            </a:xfrm>
            <a:prstGeom prst="straightConnector1">
              <a:avLst/>
            </a:prstGeom>
            <a:noFill/>
            <a:ln cap="flat" cmpd="sng" w="9525">
              <a:solidFill>
                <a:srgbClr val="F0F0F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7" name="Google Shape;107;p13"/>
            <p:cNvCxnSpPr/>
            <p:nvPr/>
          </p:nvCxnSpPr>
          <p:spPr>
            <a:xfrm>
              <a:off x="545250" y="6328979"/>
              <a:ext cx="6479100" cy="0"/>
            </a:xfrm>
            <a:prstGeom prst="straightConnector1">
              <a:avLst/>
            </a:prstGeom>
            <a:noFill/>
            <a:ln cap="flat" cmpd="sng" w="9525">
              <a:solidFill>
                <a:srgbClr val="F0F0F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8" name="Google Shape;108;p13"/>
            <p:cNvCxnSpPr/>
            <p:nvPr/>
          </p:nvCxnSpPr>
          <p:spPr>
            <a:xfrm>
              <a:off x="545250" y="6616419"/>
              <a:ext cx="6479100" cy="0"/>
            </a:xfrm>
            <a:prstGeom prst="straightConnector1">
              <a:avLst/>
            </a:prstGeom>
            <a:noFill/>
            <a:ln cap="flat" cmpd="sng" w="9525">
              <a:solidFill>
                <a:srgbClr val="F0F0F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grpSp>
          <p:nvGrpSpPr>
            <p:cNvPr id="109" name="Google Shape;109;p13"/>
            <p:cNvGrpSpPr/>
            <p:nvPr/>
          </p:nvGrpSpPr>
          <p:grpSpPr>
            <a:xfrm>
              <a:off x="605900" y="3241554"/>
              <a:ext cx="6418300" cy="138600"/>
              <a:chOff x="605900" y="3237727"/>
              <a:chExt cx="6418300" cy="138600"/>
            </a:xfrm>
          </p:grpSpPr>
          <p:sp>
            <p:nvSpPr>
              <p:cNvPr id="110" name="Google Shape;110;p13"/>
              <p:cNvSpPr txBox="1"/>
              <p:nvPr/>
            </p:nvSpPr>
            <p:spPr>
              <a:xfrm>
                <a:off x="605900" y="3237727"/>
                <a:ext cx="14538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504F4E"/>
                    </a:solidFill>
                    <a:latin typeface="Roboto"/>
                    <a:ea typeface="Roboto"/>
                    <a:cs typeface="Roboto"/>
                    <a:sym typeface="Roboto"/>
                  </a:rPr>
                  <a:t>Introduction to Training</a:t>
                </a:r>
                <a:endParaRPr sz="900">
                  <a:solidFill>
                    <a:srgbClr val="504F4E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  <p:sp>
            <p:nvSpPr>
              <p:cNvPr id="111" name="Google Shape;111;p13"/>
              <p:cNvSpPr txBox="1"/>
              <p:nvPr/>
            </p:nvSpPr>
            <p:spPr>
              <a:xfrm>
                <a:off x="2241650" y="3237727"/>
                <a:ext cx="13665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rgbClr val="FCC101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  <p:sp>
            <p:nvSpPr>
              <p:cNvPr id="112" name="Google Shape;112;p13"/>
              <p:cNvSpPr txBox="1"/>
              <p:nvPr/>
            </p:nvSpPr>
            <p:spPr>
              <a:xfrm>
                <a:off x="3719200" y="3237727"/>
                <a:ext cx="12048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rgbClr val="FCC101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  <p:sp>
            <p:nvSpPr>
              <p:cNvPr id="113" name="Google Shape;113;p13"/>
              <p:cNvSpPr txBox="1"/>
              <p:nvPr/>
            </p:nvSpPr>
            <p:spPr>
              <a:xfrm>
                <a:off x="5021725" y="3237727"/>
                <a:ext cx="11610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rgbClr val="FCC101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  <p:sp>
            <p:nvSpPr>
              <p:cNvPr id="114" name="Google Shape;114;p13"/>
              <p:cNvSpPr txBox="1"/>
              <p:nvPr/>
            </p:nvSpPr>
            <p:spPr>
              <a:xfrm>
                <a:off x="6280500" y="3237727"/>
                <a:ext cx="7437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rgbClr val="FCC101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</p:grpSp>
        <p:grpSp>
          <p:nvGrpSpPr>
            <p:cNvPr id="115" name="Google Shape;115;p13"/>
            <p:cNvGrpSpPr/>
            <p:nvPr/>
          </p:nvGrpSpPr>
          <p:grpSpPr>
            <a:xfrm>
              <a:off x="605900" y="3528995"/>
              <a:ext cx="6418300" cy="138600"/>
              <a:chOff x="605900" y="3237727"/>
              <a:chExt cx="6418300" cy="138600"/>
            </a:xfrm>
          </p:grpSpPr>
          <p:sp>
            <p:nvSpPr>
              <p:cNvPr id="116" name="Google Shape;116;p13"/>
              <p:cNvSpPr txBox="1"/>
              <p:nvPr/>
            </p:nvSpPr>
            <p:spPr>
              <a:xfrm>
                <a:off x="605900" y="3237727"/>
                <a:ext cx="14538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504F4E"/>
                    </a:solidFill>
                    <a:latin typeface="Roboto"/>
                    <a:ea typeface="Roboto"/>
                    <a:cs typeface="Roboto"/>
                    <a:sym typeface="Roboto"/>
                  </a:rPr>
                  <a:t>Company Policies Overview</a:t>
                </a:r>
                <a:endParaRPr sz="900">
                  <a:solidFill>
                    <a:srgbClr val="504F4E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  <p:sp>
            <p:nvSpPr>
              <p:cNvPr id="117" name="Google Shape;117;p13"/>
              <p:cNvSpPr txBox="1"/>
              <p:nvPr/>
            </p:nvSpPr>
            <p:spPr>
              <a:xfrm>
                <a:off x="2241650" y="3237727"/>
                <a:ext cx="13665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rgbClr val="FCC101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  <p:sp>
            <p:nvSpPr>
              <p:cNvPr id="118" name="Google Shape;118;p13"/>
              <p:cNvSpPr txBox="1"/>
              <p:nvPr/>
            </p:nvSpPr>
            <p:spPr>
              <a:xfrm>
                <a:off x="3719200" y="3237727"/>
                <a:ext cx="12048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rgbClr val="FCC101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  <p:sp>
            <p:nvSpPr>
              <p:cNvPr id="119" name="Google Shape;119;p13"/>
              <p:cNvSpPr txBox="1"/>
              <p:nvPr/>
            </p:nvSpPr>
            <p:spPr>
              <a:xfrm>
                <a:off x="5021725" y="3237727"/>
                <a:ext cx="11610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rgbClr val="FCC101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  <p:sp>
            <p:nvSpPr>
              <p:cNvPr id="120" name="Google Shape;120;p13"/>
              <p:cNvSpPr txBox="1"/>
              <p:nvPr/>
            </p:nvSpPr>
            <p:spPr>
              <a:xfrm>
                <a:off x="6280500" y="3237727"/>
                <a:ext cx="7437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rgbClr val="FCC101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</p:grpSp>
        <p:grpSp>
          <p:nvGrpSpPr>
            <p:cNvPr id="121" name="Google Shape;121;p13"/>
            <p:cNvGrpSpPr/>
            <p:nvPr/>
          </p:nvGrpSpPr>
          <p:grpSpPr>
            <a:xfrm>
              <a:off x="605900" y="3816435"/>
              <a:ext cx="6418300" cy="138600"/>
              <a:chOff x="605900" y="3237727"/>
              <a:chExt cx="6418300" cy="138600"/>
            </a:xfrm>
          </p:grpSpPr>
          <p:sp>
            <p:nvSpPr>
              <p:cNvPr id="122" name="Google Shape;122;p13"/>
              <p:cNvSpPr txBox="1"/>
              <p:nvPr/>
            </p:nvSpPr>
            <p:spPr>
              <a:xfrm>
                <a:off x="605900" y="3237727"/>
                <a:ext cx="14538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504F4E"/>
                    </a:solidFill>
                    <a:latin typeface="Roboto"/>
                    <a:ea typeface="Roboto"/>
                    <a:cs typeface="Roboto"/>
                    <a:sym typeface="Roboto"/>
                  </a:rPr>
                  <a:t>Module 1: [Module Name]</a:t>
                </a:r>
                <a:endParaRPr sz="900">
                  <a:solidFill>
                    <a:srgbClr val="504F4E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  <p:sp>
            <p:nvSpPr>
              <p:cNvPr id="123" name="Google Shape;123;p13"/>
              <p:cNvSpPr txBox="1"/>
              <p:nvPr/>
            </p:nvSpPr>
            <p:spPr>
              <a:xfrm>
                <a:off x="2241650" y="3237727"/>
                <a:ext cx="13665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rgbClr val="FCC101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  <p:sp>
            <p:nvSpPr>
              <p:cNvPr id="124" name="Google Shape;124;p13"/>
              <p:cNvSpPr txBox="1"/>
              <p:nvPr/>
            </p:nvSpPr>
            <p:spPr>
              <a:xfrm>
                <a:off x="3719200" y="3237727"/>
                <a:ext cx="12048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rgbClr val="FCC101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  <p:sp>
            <p:nvSpPr>
              <p:cNvPr id="125" name="Google Shape;125;p13"/>
              <p:cNvSpPr txBox="1"/>
              <p:nvPr/>
            </p:nvSpPr>
            <p:spPr>
              <a:xfrm>
                <a:off x="5021725" y="3237727"/>
                <a:ext cx="11610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rgbClr val="FCC101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  <p:sp>
            <p:nvSpPr>
              <p:cNvPr id="126" name="Google Shape;126;p13"/>
              <p:cNvSpPr txBox="1"/>
              <p:nvPr/>
            </p:nvSpPr>
            <p:spPr>
              <a:xfrm>
                <a:off x="6280500" y="3237727"/>
                <a:ext cx="7437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rgbClr val="FCC101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</p:grpSp>
        <p:grpSp>
          <p:nvGrpSpPr>
            <p:cNvPr id="127" name="Google Shape;127;p13"/>
            <p:cNvGrpSpPr/>
            <p:nvPr/>
          </p:nvGrpSpPr>
          <p:grpSpPr>
            <a:xfrm>
              <a:off x="605900" y="4103876"/>
              <a:ext cx="6418300" cy="138600"/>
              <a:chOff x="605900" y="3237727"/>
              <a:chExt cx="6418300" cy="138600"/>
            </a:xfrm>
          </p:grpSpPr>
          <p:sp>
            <p:nvSpPr>
              <p:cNvPr id="128" name="Google Shape;128;p13"/>
              <p:cNvSpPr txBox="1"/>
              <p:nvPr/>
            </p:nvSpPr>
            <p:spPr>
              <a:xfrm>
                <a:off x="605900" y="3237727"/>
                <a:ext cx="14538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504F4E"/>
                    </a:solidFill>
                    <a:latin typeface="Roboto"/>
                    <a:ea typeface="Roboto"/>
                    <a:cs typeface="Roboto"/>
                    <a:sym typeface="Roboto"/>
                  </a:rPr>
                  <a:t>Module 2: [Module Name]</a:t>
                </a:r>
                <a:endParaRPr sz="900">
                  <a:solidFill>
                    <a:srgbClr val="504F4E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  <p:sp>
            <p:nvSpPr>
              <p:cNvPr id="129" name="Google Shape;129;p13"/>
              <p:cNvSpPr txBox="1"/>
              <p:nvPr/>
            </p:nvSpPr>
            <p:spPr>
              <a:xfrm>
                <a:off x="2241650" y="3237727"/>
                <a:ext cx="13665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rgbClr val="FCC101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  <p:sp>
            <p:nvSpPr>
              <p:cNvPr id="130" name="Google Shape;130;p13"/>
              <p:cNvSpPr txBox="1"/>
              <p:nvPr/>
            </p:nvSpPr>
            <p:spPr>
              <a:xfrm>
                <a:off x="3719200" y="3237727"/>
                <a:ext cx="12048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rgbClr val="FCC101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  <p:sp>
            <p:nvSpPr>
              <p:cNvPr id="131" name="Google Shape;131;p13"/>
              <p:cNvSpPr txBox="1"/>
              <p:nvPr/>
            </p:nvSpPr>
            <p:spPr>
              <a:xfrm>
                <a:off x="5021725" y="3237727"/>
                <a:ext cx="11610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rgbClr val="FCC101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  <p:sp>
            <p:nvSpPr>
              <p:cNvPr id="132" name="Google Shape;132;p13"/>
              <p:cNvSpPr txBox="1"/>
              <p:nvPr/>
            </p:nvSpPr>
            <p:spPr>
              <a:xfrm>
                <a:off x="6280500" y="3237727"/>
                <a:ext cx="7437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rgbClr val="FCC101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</p:grpSp>
        <p:grpSp>
          <p:nvGrpSpPr>
            <p:cNvPr id="133" name="Google Shape;133;p13"/>
            <p:cNvGrpSpPr/>
            <p:nvPr/>
          </p:nvGrpSpPr>
          <p:grpSpPr>
            <a:xfrm>
              <a:off x="605900" y="4391316"/>
              <a:ext cx="6418300" cy="138600"/>
              <a:chOff x="605900" y="3237727"/>
              <a:chExt cx="6418300" cy="138600"/>
            </a:xfrm>
          </p:grpSpPr>
          <p:sp>
            <p:nvSpPr>
              <p:cNvPr id="134" name="Google Shape;134;p13"/>
              <p:cNvSpPr txBox="1"/>
              <p:nvPr/>
            </p:nvSpPr>
            <p:spPr>
              <a:xfrm>
                <a:off x="605900" y="3237727"/>
                <a:ext cx="14538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504F4E"/>
                    </a:solidFill>
                    <a:latin typeface="Roboto"/>
                    <a:ea typeface="Roboto"/>
                    <a:cs typeface="Roboto"/>
                    <a:sym typeface="Roboto"/>
                  </a:rPr>
                  <a:t>Module 3: [Module Name]</a:t>
                </a:r>
                <a:endParaRPr sz="900">
                  <a:solidFill>
                    <a:srgbClr val="504F4E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  <p:sp>
            <p:nvSpPr>
              <p:cNvPr id="135" name="Google Shape;135;p13"/>
              <p:cNvSpPr txBox="1"/>
              <p:nvPr/>
            </p:nvSpPr>
            <p:spPr>
              <a:xfrm>
                <a:off x="2241650" y="3237727"/>
                <a:ext cx="13665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rgbClr val="FCC101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  <p:sp>
            <p:nvSpPr>
              <p:cNvPr id="136" name="Google Shape;136;p13"/>
              <p:cNvSpPr txBox="1"/>
              <p:nvPr/>
            </p:nvSpPr>
            <p:spPr>
              <a:xfrm>
                <a:off x="3719200" y="3237727"/>
                <a:ext cx="12048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rgbClr val="FCC101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  <p:sp>
            <p:nvSpPr>
              <p:cNvPr id="137" name="Google Shape;137;p13"/>
              <p:cNvSpPr txBox="1"/>
              <p:nvPr/>
            </p:nvSpPr>
            <p:spPr>
              <a:xfrm>
                <a:off x="5021725" y="3237727"/>
                <a:ext cx="11610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rgbClr val="FCC101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  <p:sp>
            <p:nvSpPr>
              <p:cNvPr id="138" name="Google Shape;138;p13"/>
              <p:cNvSpPr txBox="1"/>
              <p:nvPr/>
            </p:nvSpPr>
            <p:spPr>
              <a:xfrm>
                <a:off x="6280500" y="3237727"/>
                <a:ext cx="7437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rgbClr val="FCC101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</p:grpSp>
        <p:grpSp>
          <p:nvGrpSpPr>
            <p:cNvPr id="139" name="Google Shape;139;p13"/>
            <p:cNvGrpSpPr/>
            <p:nvPr/>
          </p:nvGrpSpPr>
          <p:grpSpPr>
            <a:xfrm>
              <a:off x="605900" y="4678756"/>
              <a:ext cx="6418300" cy="138600"/>
              <a:chOff x="605900" y="3237727"/>
              <a:chExt cx="6418300" cy="138600"/>
            </a:xfrm>
          </p:grpSpPr>
          <p:sp>
            <p:nvSpPr>
              <p:cNvPr id="140" name="Google Shape;140;p13"/>
              <p:cNvSpPr txBox="1"/>
              <p:nvPr/>
            </p:nvSpPr>
            <p:spPr>
              <a:xfrm>
                <a:off x="605900" y="3237727"/>
                <a:ext cx="14538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504F4E"/>
                    </a:solidFill>
                    <a:latin typeface="Roboto"/>
                    <a:ea typeface="Roboto"/>
                    <a:cs typeface="Roboto"/>
                    <a:sym typeface="Roboto"/>
                  </a:rPr>
                  <a:t>Safety Procedures</a:t>
                </a:r>
                <a:endParaRPr sz="900">
                  <a:solidFill>
                    <a:srgbClr val="504F4E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  <p:sp>
            <p:nvSpPr>
              <p:cNvPr id="141" name="Google Shape;141;p13"/>
              <p:cNvSpPr txBox="1"/>
              <p:nvPr/>
            </p:nvSpPr>
            <p:spPr>
              <a:xfrm>
                <a:off x="2241650" y="3237727"/>
                <a:ext cx="13665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rgbClr val="FCC101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  <p:sp>
            <p:nvSpPr>
              <p:cNvPr id="142" name="Google Shape;142;p13"/>
              <p:cNvSpPr txBox="1"/>
              <p:nvPr/>
            </p:nvSpPr>
            <p:spPr>
              <a:xfrm>
                <a:off x="3719200" y="3237727"/>
                <a:ext cx="12048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rgbClr val="FCC101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  <p:sp>
            <p:nvSpPr>
              <p:cNvPr id="143" name="Google Shape;143;p13"/>
              <p:cNvSpPr txBox="1"/>
              <p:nvPr/>
            </p:nvSpPr>
            <p:spPr>
              <a:xfrm>
                <a:off x="5021725" y="3237727"/>
                <a:ext cx="11610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rgbClr val="FCC101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  <p:sp>
            <p:nvSpPr>
              <p:cNvPr id="144" name="Google Shape;144;p13"/>
              <p:cNvSpPr txBox="1"/>
              <p:nvPr/>
            </p:nvSpPr>
            <p:spPr>
              <a:xfrm>
                <a:off x="6280500" y="3237727"/>
                <a:ext cx="7437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rgbClr val="FCC101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</p:grpSp>
        <p:grpSp>
          <p:nvGrpSpPr>
            <p:cNvPr id="145" name="Google Shape;145;p13"/>
            <p:cNvGrpSpPr/>
            <p:nvPr/>
          </p:nvGrpSpPr>
          <p:grpSpPr>
            <a:xfrm>
              <a:off x="605900" y="4966197"/>
              <a:ext cx="6418300" cy="138600"/>
              <a:chOff x="605900" y="3237727"/>
              <a:chExt cx="6418300" cy="138600"/>
            </a:xfrm>
          </p:grpSpPr>
          <p:sp>
            <p:nvSpPr>
              <p:cNvPr id="146" name="Google Shape;146;p13"/>
              <p:cNvSpPr txBox="1"/>
              <p:nvPr/>
            </p:nvSpPr>
            <p:spPr>
              <a:xfrm>
                <a:off x="605900" y="3237727"/>
                <a:ext cx="14538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504F4E"/>
                    </a:solidFill>
                    <a:latin typeface="Roboto"/>
                    <a:ea typeface="Roboto"/>
                    <a:cs typeface="Roboto"/>
                    <a:sym typeface="Roboto"/>
                  </a:rPr>
                  <a:t>Hands-on Activity 1</a:t>
                </a:r>
                <a:endParaRPr sz="900">
                  <a:solidFill>
                    <a:srgbClr val="504F4E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  <p:sp>
            <p:nvSpPr>
              <p:cNvPr id="147" name="Google Shape;147;p13"/>
              <p:cNvSpPr txBox="1"/>
              <p:nvPr/>
            </p:nvSpPr>
            <p:spPr>
              <a:xfrm>
                <a:off x="2241650" y="3237727"/>
                <a:ext cx="13665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rgbClr val="FCC101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  <p:sp>
            <p:nvSpPr>
              <p:cNvPr id="148" name="Google Shape;148;p13"/>
              <p:cNvSpPr txBox="1"/>
              <p:nvPr/>
            </p:nvSpPr>
            <p:spPr>
              <a:xfrm>
                <a:off x="3719200" y="3237727"/>
                <a:ext cx="12048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rgbClr val="FCC101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  <p:sp>
            <p:nvSpPr>
              <p:cNvPr id="149" name="Google Shape;149;p13"/>
              <p:cNvSpPr txBox="1"/>
              <p:nvPr/>
            </p:nvSpPr>
            <p:spPr>
              <a:xfrm>
                <a:off x="5021725" y="3237727"/>
                <a:ext cx="11610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rgbClr val="FCC101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  <p:sp>
            <p:nvSpPr>
              <p:cNvPr id="150" name="Google Shape;150;p13"/>
              <p:cNvSpPr txBox="1"/>
              <p:nvPr/>
            </p:nvSpPr>
            <p:spPr>
              <a:xfrm>
                <a:off x="6280500" y="3237727"/>
                <a:ext cx="7437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rgbClr val="FCC101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</p:grpSp>
        <p:grpSp>
          <p:nvGrpSpPr>
            <p:cNvPr id="151" name="Google Shape;151;p13"/>
            <p:cNvGrpSpPr/>
            <p:nvPr/>
          </p:nvGrpSpPr>
          <p:grpSpPr>
            <a:xfrm>
              <a:off x="605900" y="5253637"/>
              <a:ext cx="6418300" cy="138600"/>
              <a:chOff x="605900" y="3237727"/>
              <a:chExt cx="6418300" cy="138600"/>
            </a:xfrm>
          </p:grpSpPr>
          <p:sp>
            <p:nvSpPr>
              <p:cNvPr id="152" name="Google Shape;152;p13"/>
              <p:cNvSpPr txBox="1"/>
              <p:nvPr/>
            </p:nvSpPr>
            <p:spPr>
              <a:xfrm>
                <a:off x="605900" y="3237727"/>
                <a:ext cx="14538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504F4E"/>
                    </a:solidFill>
                    <a:latin typeface="Roboto"/>
                    <a:ea typeface="Roboto"/>
                    <a:cs typeface="Roboto"/>
                    <a:sym typeface="Roboto"/>
                  </a:rPr>
                  <a:t>Hands-on Activity 2</a:t>
                </a:r>
                <a:endParaRPr sz="900">
                  <a:solidFill>
                    <a:srgbClr val="504F4E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  <p:sp>
            <p:nvSpPr>
              <p:cNvPr id="153" name="Google Shape;153;p13"/>
              <p:cNvSpPr txBox="1"/>
              <p:nvPr/>
            </p:nvSpPr>
            <p:spPr>
              <a:xfrm>
                <a:off x="2241650" y="3237727"/>
                <a:ext cx="13665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rgbClr val="FCC101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  <p:sp>
            <p:nvSpPr>
              <p:cNvPr id="154" name="Google Shape;154;p13"/>
              <p:cNvSpPr txBox="1"/>
              <p:nvPr/>
            </p:nvSpPr>
            <p:spPr>
              <a:xfrm>
                <a:off x="3719200" y="3237727"/>
                <a:ext cx="12048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rgbClr val="FCC101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  <p:sp>
            <p:nvSpPr>
              <p:cNvPr id="155" name="Google Shape;155;p13"/>
              <p:cNvSpPr txBox="1"/>
              <p:nvPr/>
            </p:nvSpPr>
            <p:spPr>
              <a:xfrm>
                <a:off x="5021725" y="3237727"/>
                <a:ext cx="11610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rgbClr val="FCC101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  <p:sp>
            <p:nvSpPr>
              <p:cNvPr id="156" name="Google Shape;156;p13"/>
              <p:cNvSpPr txBox="1"/>
              <p:nvPr/>
            </p:nvSpPr>
            <p:spPr>
              <a:xfrm>
                <a:off x="6280500" y="3237727"/>
                <a:ext cx="7437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rgbClr val="FCC101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</p:grpSp>
        <p:grpSp>
          <p:nvGrpSpPr>
            <p:cNvPr id="157" name="Google Shape;157;p13"/>
            <p:cNvGrpSpPr/>
            <p:nvPr/>
          </p:nvGrpSpPr>
          <p:grpSpPr>
            <a:xfrm>
              <a:off x="605900" y="5541078"/>
              <a:ext cx="6418300" cy="138600"/>
              <a:chOff x="605900" y="3237727"/>
              <a:chExt cx="6418300" cy="138600"/>
            </a:xfrm>
          </p:grpSpPr>
          <p:sp>
            <p:nvSpPr>
              <p:cNvPr id="158" name="Google Shape;158;p13"/>
              <p:cNvSpPr txBox="1"/>
              <p:nvPr/>
            </p:nvSpPr>
            <p:spPr>
              <a:xfrm>
                <a:off x="605900" y="3237727"/>
                <a:ext cx="14538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504F4E"/>
                    </a:solidFill>
                    <a:latin typeface="Roboto"/>
                    <a:ea typeface="Roboto"/>
                    <a:cs typeface="Roboto"/>
                    <a:sym typeface="Roboto"/>
                  </a:rPr>
                  <a:t>Assessment and Evaluation</a:t>
                </a:r>
                <a:endParaRPr sz="900">
                  <a:solidFill>
                    <a:srgbClr val="504F4E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  <p:sp>
            <p:nvSpPr>
              <p:cNvPr id="159" name="Google Shape;159;p13"/>
              <p:cNvSpPr txBox="1"/>
              <p:nvPr/>
            </p:nvSpPr>
            <p:spPr>
              <a:xfrm>
                <a:off x="2241650" y="3237727"/>
                <a:ext cx="13665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rgbClr val="FCC101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  <p:sp>
            <p:nvSpPr>
              <p:cNvPr id="160" name="Google Shape;160;p13"/>
              <p:cNvSpPr txBox="1"/>
              <p:nvPr/>
            </p:nvSpPr>
            <p:spPr>
              <a:xfrm>
                <a:off x="3719200" y="3237727"/>
                <a:ext cx="12048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rgbClr val="FCC101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  <p:sp>
            <p:nvSpPr>
              <p:cNvPr id="161" name="Google Shape;161;p13"/>
              <p:cNvSpPr txBox="1"/>
              <p:nvPr/>
            </p:nvSpPr>
            <p:spPr>
              <a:xfrm>
                <a:off x="5021725" y="3237727"/>
                <a:ext cx="11610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rgbClr val="FCC101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  <p:sp>
            <p:nvSpPr>
              <p:cNvPr id="162" name="Google Shape;162;p13"/>
              <p:cNvSpPr txBox="1"/>
              <p:nvPr/>
            </p:nvSpPr>
            <p:spPr>
              <a:xfrm>
                <a:off x="6280500" y="3237727"/>
                <a:ext cx="7437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rgbClr val="FCC101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</p:grpSp>
        <p:grpSp>
          <p:nvGrpSpPr>
            <p:cNvPr id="163" name="Google Shape;163;p13"/>
            <p:cNvGrpSpPr/>
            <p:nvPr/>
          </p:nvGrpSpPr>
          <p:grpSpPr>
            <a:xfrm>
              <a:off x="605900" y="5828518"/>
              <a:ext cx="6418300" cy="138600"/>
              <a:chOff x="605900" y="3237727"/>
              <a:chExt cx="6418300" cy="138600"/>
            </a:xfrm>
          </p:grpSpPr>
          <p:sp>
            <p:nvSpPr>
              <p:cNvPr id="164" name="Google Shape;164;p13"/>
              <p:cNvSpPr txBox="1"/>
              <p:nvPr/>
            </p:nvSpPr>
            <p:spPr>
              <a:xfrm>
                <a:off x="605900" y="3237727"/>
                <a:ext cx="14538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504F4E"/>
                    </a:solidFill>
                    <a:latin typeface="Roboto"/>
                    <a:ea typeface="Roboto"/>
                    <a:cs typeface="Roboto"/>
                    <a:sym typeface="Roboto"/>
                  </a:rPr>
                  <a:t>Feedback Collection</a:t>
                </a:r>
                <a:endParaRPr sz="900">
                  <a:solidFill>
                    <a:srgbClr val="504F4E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  <p:sp>
            <p:nvSpPr>
              <p:cNvPr id="165" name="Google Shape;165;p13"/>
              <p:cNvSpPr txBox="1"/>
              <p:nvPr/>
            </p:nvSpPr>
            <p:spPr>
              <a:xfrm>
                <a:off x="2241650" y="3237727"/>
                <a:ext cx="13665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rgbClr val="FCC101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  <p:sp>
            <p:nvSpPr>
              <p:cNvPr id="166" name="Google Shape;166;p13"/>
              <p:cNvSpPr txBox="1"/>
              <p:nvPr/>
            </p:nvSpPr>
            <p:spPr>
              <a:xfrm>
                <a:off x="3719200" y="3237727"/>
                <a:ext cx="12048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rgbClr val="FCC101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  <p:sp>
            <p:nvSpPr>
              <p:cNvPr id="167" name="Google Shape;167;p13"/>
              <p:cNvSpPr txBox="1"/>
              <p:nvPr/>
            </p:nvSpPr>
            <p:spPr>
              <a:xfrm>
                <a:off x="5021725" y="3237727"/>
                <a:ext cx="11610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rgbClr val="FCC101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  <p:sp>
            <p:nvSpPr>
              <p:cNvPr id="168" name="Google Shape;168;p13"/>
              <p:cNvSpPr txBox="1"/>
              <p:nvPr/>
            </p:nvSpPr>
            <p:spPr>
              <a:xfrm>
                <a:off x="6280500" y="3237727"/>
                <a:ext cx="7437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rgbClr val="FCC101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</p:grpSp>
        <p:grpSp>
          <p:nvGrpSpPr>
            <p:cNvPr id="169" name="Google Shape;169;p13"/>
            <p:cNvGrpSpPr/>
            <p:nvPr/>
          </p:nvGrpSpPr>
          <p:grpSpPr>
            <a:xfrm>
              <a:off x="605900" y="6115958"/>
              <a:ext cx="6418300" cy="138600"/>
              <a:chOff x="605900" y="3237727"/>
              <a:chExt cx="6418300" cy="138600"/>
            </a:xfrm>
          </p:grpSpPr>
          <p:sp>
            <p:nvSpPr>
              <p:cNvPr id="170" name="Google Shape;170;p13"/>
              <p:cNvSpPr txBox="1"/>
              <p:nvPr/>
            </p:nvSpPr>
            <p:spPr>
              <a:xfrm>
                <a:off x="605900" y="3237727"/>
                <a:ext cx="14538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504F4E"/>
                    </a:solidFill>
                    <a:latin typeface="Roboto"/>
                    <a:ea typeface="Roboto"/>
                    <a:cs typeface="Roboto"/>
                    <a:sym typeface="Roboto"/>
                  </a:rPr>
                  <a:t>Follow-Up Actions</a:t>
                </a:r>
                <a:endParaRPr sz="900">
                  <a:solidFill>
                    <a:srgbClr val="504F4E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  <p:sp>
            <p:nvSpPr>
              <p:cNvPr id="171" name="Google Shape;171;p13"/>
              <p:cNvSpPr txBox="1"/>
              <p:nvPr/>
            </p:nvSpPr>
            <p:spPr>
              <a:xfrm>
                <a:off x="2241650" y="3237727"/>
                <a:ext cx="13665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rgbClr val="FCC101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  <p:sp>
            <p:nvSpPr>
              <p:cNvPr id="172" name="Google Shape;172;p13"/>
              <p:cNvSpPr txBox="1"/>
              <p:nvPr/>
            </p:nvSpPr>
            <p:spPr>
              <a:xfrm>
                <a:off x="3719200" y="3237727"/>
                <a:ext cx="12048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rgbClr val="FCC101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  <p:sp>
            <p:nvSpPr>
              <p:cNvPr id="173" name="Google Shape;173;p13"/>
              <p:cNvSpPr txBox="1"/>
              <p:nvPr/>
            </p:nvSpPr>
            <p:spPr>
              <a:xfrm>
                <a:off x="5021725" y="3237727"/>
                <a:ext cx="11610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rgbClr val="FCC101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  <p:sp>
            <p:nvSpPr>
              <p:cNvPr id="174" name="Google Shape;174;p13"/>
              <p:cNvSpPr txBox="1"/>
              <p:nvPr/>
            </p:nvSpPr>
            <p:spPr>
              <a:xfrm>
                <a:off x="6280500" y="3237727"/>
                <a:ext cx="7437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rgbClr val="FCC101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</p:grpSp>
        <p:grpSp>
          <p:nvGrpSpPr>
            <p:cNvPr id="175" name="Google Shape;175;p13"/>
            <p:cNvGrpSpPr/>
            <p:nvPr/>
          </p:nvGrpSpPr>
          <p:grpSpPr>
            <a:xfrm>
              <a:off x="605900" y="6403399"/>
              <a:ext cx="6418300" cy="138600"/>
              <a:chOff x="605900" y="3237727"/>
              <a:chExt cx="6418300" cy="138600"/>
            </a:xfrm>
          </p:grpSpPr>
          <p:sp>
            <p:nvSpPr>
              <p:cNvPr id="176" name="Google Shape;176;p13"/>
              <p:cNvSpPr txBox="1"/>
              <p:nvPr/>
            </p:nvSpPr>
            <p:spPr>
              <a:xfrm>
                <a:off x="605900" y="3237727"/>
                <a:ext cx="14538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504F4E"/>
                    </a:solidFill>
                    <a:latin typeface="Roboto"/>
                    <a:ea typeface="Roboto"/>
                    <a:cs typeface="Roboto"/>
                    <a:sym typeface="Roboto"/>
                  </a:rPr>
                  <a:t>Task/Module</a:t>
                </a:r>
                <a:endParaRPr sz="900">
                  <a:solidFill>
                    <a:srgbClr val="504F4E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  <p:sp>
            <p:nvSpPr>
              <p:cNvPr id="177" name="Google Shape;177;p13"/>
              <p:cNvSpPr txBox="1"/>
              <p:nvPr/>
            </p:nvSpPr>
            <p:spPr>
              <a:xfrm>
                <a:off x="2241650" y="3237727"/>
                <a:ext cx="13665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rgbClr val="FCC101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  <p:sp>
            <p:nvSpPr>
              <p:cNvPr id="178" name="Google Shape;178;p13"/>
              <p:cNvSpPr txBox="1"/>
              <p:nvPr/>
            </p:nvSpPr>
            <p:spPr>
              <a:xfrm>
                <a:off x="3719200" y="3237727"/>
                <a:ext cx="12048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rgbClr val="FCC101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  <p:sp>
            <p:nvSpPr>
              <p:cNvPr id="179" name="Google Shape;179;p13"/>
              <p:cNvSpPr txBox="1"/>
              <p:nvPr/>
            </p:nvSpPr>
            <p:spPr>
              <a:xfrm>
                <a:off x="5021725" y="3237727"/>
                <a:ext cx="11610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rgbClr val="FCC101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  <p:sp>
            <p:nvSpPr>
              <p:cNvPr id="180" name="Google Shape;180;p13"/>
              <p:cNvSpPr txBox="1"/>
              <p:nvPr/>
            </p:nvSpPr>
            <p:spPr>
              <a:xfrm>
                <a:off x="6280500" y="3237727"/>
                <a:ext cx="7437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rgbClr val="FCC101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</p:grpSp>
        <p:grpSp>
          <p:nvGrpSpPr>
            <p:cNvPr id="181" name="Google Shape;181;p13"/>
            <p:cNvGrpSpPr/>
            <p:nvPr/>
          </p:nvGrpSpPr>
          <p:grpSpPr>
            <a:xfrm>
              <a:off x="605900" y="6690839"/>
              <a:ext cx="6418300" cy="138600"/>
              <a:chOff x="605900" y="3237727"/>
              <a:chExt cx="6418300" cy="138600"/>
            </a:xfrm>
          </p:grpSpPr>
          <p:sp>
            <p:nvSpPr>
              <p:cNvPr id="182" name="Google Shape;182;p13"/>
              <p:cNvSpPr txBox="1"/>
              <p:nvPr/>
            </p:nvSpPr>
            <p:spPr>
              <a:xfrm>
                <a:off x="2241650" y="3237727"/>
                <a:ext cx="13665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rgbClr val="FCC101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  <p:sp>
            <p:nvSpPr>
              <p:cNvPr id="183" name="Google Shape;183;p13"/>
              <p:cNvSpPr txBox="1"/>
              <p:nvPr/>
            </p:nvSpPr>
            <p:spPr>
              <a:xfrm>
                <a:off x="3719200" y="3237727"/>
                <a:ext cx="12048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rgbClr val="FCC101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  <p:sp>
            <p:nvSpPr>
              <p:cNvPr id="184" name="Google Shape;184;p13"/>
              <p:cNvSpPr txBox="1"/>
              <p:nvPr/>
            </p:nvSpPr>
            <p:spPr>
              <a:xfrm>
                <a:off x="5021725" y="3237727"/>
                <a:ext cx="11610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rgbClr val="FCC101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  <p:sp>
            <p:nvSpPr>
              <p:cNvPr id="185" name="Google Shape;185;p13"/>
              <p:cNvSpPr txBox="1"/>
              <p:nvPr/>
            </p:nvSpPr>
            <p:spPr>
              <a:xfrm>
                <a:off x="6280500" y="3237727"/>
                <a:ext cx="7437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rgbClr val="FCC101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  <p:sp>
            <p:nvSpPr>
              <p:cNvPr id="186" name="Google Shape;186;p13"/>
              <p:cNvSpPr txBox="1"/>
              <p:nvPr/>
            </p:nvSpPr>
            <p:spPr>
              <a:xfrm>
                <a:off x="605900" y="3237727"/>
                <a:ext cx="14538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rgbClr val="504F4E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</p:grpSp>
      </p:grpSp>
      <p:grpSp>
        <p:nvGrpSpPr>
          <p:cNvPr id="187" name="Google Shape;187;p13"/>
          <p:cNvGrpSpPr/>
          <p:nvPr/>
        </p:nvGrpSpPr>
        <p:grpSpPr>
          <a:xfrm>
            <a:off x="545325" y="7123895"/>
            <a:ext cx="6479100" cy="2847657"/>
            <a:chOff x="545250" y="7123895"/>
            <a:chExt cx="6479100" cy="2847657"/>
          </a:xfrm>
        </p:grpSpPr>
        <p:cxnSp>
          <p:nvCxnSpPr>
            <p:cNvPr id="188" name="Google Shape;188;p13"/>
            <p:cNvCxnSpPr/>
            <p:nvPr/>
          </p:nvCxnSpPr>
          <p:spPr>
            <a:xfrm>
              <a:off x="2158325" y="7382498"/>
              <a:ext cx="0" cy="2589000"/>
            </a:xfrm>
            <a:prstGeom prst="straightConnector1">
              <a:avLst/>
            </a:prstGeom>
            <a:noFill/>
            <a:ln cap="flat" cmpd="sng" w="9525">
              <a:solidFill>
                <a:srgbClr val="F0F0F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89" name="Google Shape;189;p13"/>
            <p:cNvCxnSpPr/>
            <p:nvPr/>
          </p:nvCxnSpPr>
          <p:spPr>
            <a:xfrm>
              <a:off x="4948825" y="7382498"/>
              <a:ext cx="0" cy="2589000"/>
            </a:xfrm>
            <a:prstGeom prst="straightConnector1">
              <a:avLst/>
            </a:prstGeom>
            <a:noFill/>
            <a:ln cap="flat" cmpd="sng" w="9525">
              <a:solidFill>
                <a:srgbClr val="F0F0F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90" name="Google Shape;190;p13"/>
            <p:cNvCxnSpPr/>
            <p:nvPr/>
          </p:nvCxnSpPr>
          <p:spPr>
            <a:xfrm>
              <a:off x="6212450" y="7382498"/>
              <a:ext cx="0" cy="2589000"/>
            </a:xfrm>
            <a:prstGeom prst="straightConnector1">
              <a:avLst/>
            </a:prstGeom>
            <a:noFill/>
            <a:ln cap="flat" cmpd="sng" w="9525">
              <a:solidFill>
                <a:srgbClr val="F0F0F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91" name="Google Shape;191;p13"/>
            <p:cNvSpPr txBox="1"/>
            <p:nvPr/>
          </p:nvSpPr>
          <p:spPr>
            <a:xfrm>
              <a:off x="545327" y="7123895"/>
              <a:ext cx="31929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1200">
                  <a:solidFill>
                    <a:srgbClr val="1D1D1B"/>
                  </a:solidFill>
                  <a:latin typeface="Roboto"/>
                  <a:ea typeface="Roboto"/>
                  <a:cs typeface="Roboto"/>
                  <a:sym typeface="Roboto"/>
                </a:rPr>
                <a:t>TRAINING MATERIALS</a:t>
              </a:r>
              <a:endParaRPr b="1" sz="1200">
                <a:solidFill>
                  <a:srgbClr val="FCC10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92" name="Google Shape;192;p13"/>
            <p:cNvCxnSpPr/>
            <p:nvPr/>
          </p:nvCxnSpPr>
          <p:spPr>
            <a:xfrm>
              <a:off x="545250" y="7382580"/>
              <a:ext cx="6479100" cy="0"/>
            </a:xfrm>
            <a:prstGeom prst="straightConnector1">
              <a:avLst/>
            </a:prstGeom>
            <a:noFill/>
            <a:ln cap="flat" cmpd="sng" w="9525">
              <a:solidFill>
                <a:srgbClr val="1D1D1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93" name="Google Shape;193;p13"/>
            <p:cNvCxnSpPr/>
            <p:nvPr/>
          </p:nvCxnSpPr>
          <p:spPr>
            <a:xfrm>
              <a:off x="545250" y="7672030"/>
              <a:ext cx="6479100" cy="0"/>
            </a:xfrm>
            <a:prstGeom prst="straightConnector1">
              <a:avLst/>
            </a:prstGeom>
            <a:noFill/>
            <a:ln cap="flat" cmpd="sng" w="9525">
              <a:solidFill>
                <a:srgbClr val="1D1D1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94" name="Google Shape;194;p13"/>
            <p:cNvSpPr txBox="1"/>
            <p:nvPr/>
          </p:nvSpPr>
          <p:spPr>
            <a:xfrm>
              <a:off x="605900" y="7450345"/>
              <a:ext cx="14538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000">
                  <a:solidFill>
                    <a:srgbClr val="1D1D1B"/>
                  </a:solidFill>
                  <a:latin typeface="Roboto"/>
                  <a:ea typeface="Roboto"/>
                  <a:cs typeface="Roboto"/>
                  <a:sym typeface="Roboto"/>
                </a:rPr>
                <a:t>Material</a:t>
              </a:r>
              <a:endParaRPr sz="1000">
                <a:solidFill>
                  <a:srgbClr val="1D1D1B"/>
                </a:solidFill>
                <a:latin typeface="Roboto Thin"/>
                <a:ea typeface="Roboto Thin"/>
                <a:cs typeface="Roboto Thin"/>
                <a:sym typeface="Roboto Thin"/>
              </a:endParaRPr>
            </a:p>
          </p:txBody>
        </p:sp>
        <p:sp>
          <p:nvSpPr>
            <p:cNvPr id="195" name="Google Shape;195;p13"/>
            <p:cNvSpPr txBox="1"/>
            <p:nvPr/>
          </p:nvSpPr>
          <p:spPr>
            <a:xfrm>
              <a:off x="2241650" y="7450350"/>
              <a:ext cx="26229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000">
                  <a:solidFill>
                    <a:srgbClr val="1D1D1B"/>
                  </a:solidFill>
                  <a:latin typeface="Roboto"/>
                  <a:ea typeface="Roboto"/>
                  <a:cs typeface="Roboto"/>
                  <a:sym typeface="Roboto"/>
                </a:rPr>
                <a:t>Description</a:t>
              </a:r>
              <a:endParaRPr sz="1000">
                <a:solidFill>
                  <a:srgbClr val="1D1D1B"/>
                </a:solidFill>
                <a:latin typeface="Roboto Thin"/>
                <a:ea typeface="Roboto Thin"/>
                <a:cs typeface="Roboto Thin"/>
                <a:sym typeface="Roboto Thin"/>
              </a:endParaRPr>
            </a:p>
          </p:txBody>
        </p:sp>
        <p:sp>
          <p:nvSpPr>
            <p:cNvPr id="196" name="Google Shape;196;p13"/>
            <p:cNvSpPr txBox="1"/>
            <p:nvPr/>
          </p:nvSpPr>
          <p:spPr>
            <a:xfrm>
              <a:off x="5021725" y="7450345"/>
              <a:ext cx="11610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000">
                  <a:solidFill>
                    <a:srgbClr val="1D1D1B"/>
                  </a:solidFill>
                  <a:latin typeface="Roboto"/>
                  <a:ea typeface="Roboto"/>
                  <a:cs typeface="Roboto"/>
                  <a:sym typeface="Roboto"/>
                </a:rPr>
                <a:t>Prepared By</a:t>
              </a:r>
              <a:endParaRPr sz="1000">
                <a:solidFill>
                  <a:srgbClr val="1D1D1B"/>
                </a:solidFill>
                <a:latin typeface="Roboto Thin"/>
                <a:ea typeface="Roboto Thin"/>
                <a:cs typeface="Roboto Thin"/>
                <a:sym typeface="Roboto Thin"/>
              </a:endParaRPr>
            </a:p>
          </p:txBody>
        </p:sp>
        <p:sp>
          <p:nvSpPr>
            <p:cNvPr id="197" name="Google Shape;197;p13"/>
            <p:cNvSpPr txBox="1"/>
            <p:nvPr/>
          </p:nvSpPr>
          <p:spPr>
            <a:xfrm>
              <a:off x="6280500" y="7450345"/>
              <a:ext cx="7437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000">
                  <a:solidFill>
                    <a:srgbClr val="1D1D1B"/>
                  </a:solidFill>
                  <a:latin typeface="Roboto"/>
                  <a:ea typeface="Roboto"/>
                  <a:cs typeface="Roboto"/>
                  <a:sym typeface="Roboto"/>
                </a:rPr>
                <a:t>Availability</a:t>
              </a:r>
              <a:endParaRPr sz="1000">
                <a:solidFill>
                  <a:srgbClr val="1D1D1B"/>
                </a:solidFill>
                <a:latin typeface="Roboto Thin"/>
                <a:ea typeface="Roboto Thin"/>
                <a:cs typeface="Roboto Thin"/>
                <a:sym typeface="Roboto Thin"/>
              </a:endParaRPr>
            </a:p>
          </p:txBody>
        </p:sp>
        <p:cxnSp>
          <p:nvCxnSpPr>
            <p:cNvPr id="198" name="Google Shape;198;p13"/>
            <p:cNvCxnSpPr/>
            <p:nvPr/>
          </p:nvCxnSpPr>
          <p:spPr>
            <a:xfrm>
              <a:off x="545250" y="7959470"/>
              <a:ext cx="6479100" cy="0"/>
            </a:xfrm>
            <a:prstGeom prst="straightConnector1">
              <a:avLst/>
            </a:prstGeom>
            <a:noFill/>
            <a:ln cap="flat" cmpd="sng" w="9525">
              <a:solidFill>
                <a:srgbClr val="F0F0F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99" name="Google Shape;199;p13"/>
            <p:cNvCxnSpPr/>
            <p:nvPr/>
          </p:nvCxnSpPr>
          <p:spPr>
            <a:xfrm>
              <a:off x="545250" y="8246910"/>
              <a:ext cx="6479100" cy="0"/>
            </a:xfrm>
            <a:prstGeom prst="straightConnector1">
              <a:avLst/>
            </a:prstGeom>
            <a:noFill/>
            <a:ln cap="flat" cmpd="sng" w="9525">
              <a:solidFill>
                <a:srgbClr val="F0F0F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00" name="Google Shape;200;p13"/>
            <p:cNvCxnSpPr/>
            <p:nvPr/>
          </p:nvCxnSpPr>
          <p:spPr>
            <a:xfrm>
              <a:off x="545250" y="8534351"/>
              <a:ext cx="6479100" cy="0"/>
            </a:xfrm>
            <a:prstGeom prst="straightConnector1">
              <a:avLst/>
            </a:prstGeom>
            <a:noFill/>
            <a:ln cap="flat" cmpd="sng" w="9525">
              <a:solidFill>
                <a:srgbClr val="F0F0F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01" name="Google Shape;201;p13"/>
            <p:cNvCxnSpPr/>
            <p:nvPr/>
          </p:nvCxnSpPr>
          <p:spPr>
            <a:xfrm>
              <a:off x="545250" y="8821791"/>
              <a:ext cx="6479100" cy="0"/>
            </a:xfrm>
            <a:prstGeom prst="straightConnector1">
              <a:avLst/>
            </a:prstGeom>
            <a:noFill/>
            <a:ln cap="flat" cmpd="sng" w="9525">
              <a:solidFill>
                <a:srgbClr val="F0F0F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02" name="Google Shape;202;p13"/>
            <p:cNvCxnSpPr/>
            <p:nvPr/>
          </p:nvCxnSpPr>
          <p:spPr>
            <a:xfrm>
              <a:off x="545250" y="9109232"/>
              <a:ext cx="6479100" cy="0"/>
            </a:xfrm>
            <a:prstGeom prst="straightConnector1">
              <a:avLst/>
            </a:prstGeom>
            <a:noFill/>
            <a:ln cap="flat" cmpd="sng" w="9525">
              <a:solidFill>
                <a:srgbClr val="F0F0F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03" name="Google Shape;203;p13"/>
            <p:cNvCxnSpPr/>
            <p:nvPr/>
          </p:nvCxnSpPr>
          <p:spPr>
            <a:xfrm>
              <a:off x="545250" y="9396672"/>
              <a:ext cx="6479100" cy="0"/>
            </a:xfrm>
            <a:prstGeom prst="straightConnector1">
              <a:avLst/>
            </a:prstGeom>
            <a:noFill/>
            <a:ln cap="flat" cmpd="sng" w="9525">
              <a:solidFill>
                <a:srgbClr val="F0F0F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04" name="Google Shape;204;p13"/>
            <p:cNvCxnSpPr/>
            <p:nvPr/>
          </p:nvCxnSpPr>
          <p:spPr>
            <a:xfrm>
              <a:off x="545250" y="9684112"/>
              <a:ext cx="6479100" cy="0"/>
            </a:xfrm>
            <a:prstGeom prst="straightConnector1">
              <a:avLst/>
            </a:prstGeom>
            <a:noFill/>
            <a:ln cap="flat" cmpd="sng" w="9525">
              <a:solidFill>
                <a:srgbClr val="F0F0F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05" name="Google Shape;205;p13"/>
            <p:cNvCxnSpPr/>
            <p:nvPr/>
          </p:nvCxnSpPr>
          <p:spPr>
            <a:xfrm>
              <a:off x="545250" y="9971553"/>
              <a:ext cx="6479100" cy="0"/>
            </a:xfrm>
            <a:prstGeom prst="straightConnector1">
              <a:avLst/>
            </a:prstGeom>
            <a:noFill/>
            <a:ln cap="flat" cmpd="sng" w="9525">
              <a:solidFill>
                <a:srgbClr val="1D1D1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grpSp>
          <p:nvGrpSpPr>
            <p:cNvPr id="206" name="Google Shape;206;p13"/>
            <p:cNvGrpSpPr/>
            <p:nvPr/>
          </p:nvGrpSpPr>
          <p:grpSpPr>
            <a:xfrm>
              <a:off x="605900" y="7746450"/>
              <a:ext cx="6418300" cy="138603"/>
              <a:chOff x="605900" y="3237727"/>
              <a:chExt cx="6418300" cy="138603"/>
            </a:xfrm>
          </p:grpSpPr>
          <p:sp>
            <p:nvSpPr>
              <p:cNvPr id="207" name="Google Shape;207;p13"/>
              <p:cNvSpPr txBox="1"/>
              <p:nvPr/>
            </p:nvSpPr>
            <p:spPr>
              <a:xfrm>
                <a:off x="605900" y="3237727"/>
                <a:ext cx="14538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504F4E"/>
                    </a:solidFill>
                    <a:latin typeface="Roboto"/>
                    <a:ea typeface="Roboto"/>
                    <a:cs typeface="Roboto"/>
                    <a:sym typeface="Roboto"/>
                  </a:rPr>
                  <a:t>Introduction to Training</a:t>
                </a:r>
                <a:endParaRPr sz="900">
                  <a:solidFill>
                    <a:srgbClr val="504F4E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  <p:sp>
            <p:nvSpPr>
              <p:cNvPr id="208" name="Google Shape;208;p13"/>
              <p:cNvSpPr txBox="1"/>
              <p:nvPr/>
            </p:nvSpPr>
            <p:spPr>
              <a:xfrm>
                <a:off x="2241650" y="3237730"/>
                <a:ext cx="26229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rgbClr val="FCC101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  <p:sp>
            <p:nvSpPr>
              <p:cNvPr id="209" name="Google Shape;209;p13"/>
              <p:cNvSpPr txBox="1"/>
              <p:nvPr/>
            </p:nvSpPr>
            <p:spPr>
              <a:xfrm>
                <a:off x="5021725" y="3237727"/>
                <a:ext cx="11610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rgbClr val="FCC101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  <p:sp>
            <p:nvSpPr>
              <p:cNvPr id="210" name="Google Shape;210;p13"/>
              <p:cNvSpPr txBox="1"/>
              <p:nvPr/>
            </p:nvSpPr>
            <p:spPr>
              <a:xfrm>
                <a:off x="6280500" y="3237727"/>
                <a:ext cx="7437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rgbClr val="FCC101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</p:grpSp>
        <p:grpSp>
          <p:nvGrpSpPr>
            <p:cNvPr id="211" name="Google Shape;211;p13"/>
            <p:cNvGrpSpPr/>
            <p:nvPr/>
          </p:nvGrpSpPr>
          <p:grpSpPr>
            <a:xfrm>
              <a:off x="605900" y="8033890"/>
              <a:ext cx="6418300" cy="138602"/>
              <a:chOff x="605900" y="3237727"/>
              <a:chExt cx="6418300" cy="138602"/>
            </a:xfrm>
          </p:grpSpPr>
          <p:sp>
            <p:nvSpPr>
              <p:cNvPr id="212" name="Google Shape;212;p13"/>
              <p:cNvSpPr txBox="1"/>
              <p:nvPr/>
            </p:nvSpPr>
            <p:spPr>
              <a:xfrm>
                <a:off x="605900" y="3237727"/>
                <a:ext cx="14538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504F4E"/>
                    </a:solidFill>
                    <a:latin typeface="Roboto"/>
                    <a:ea typeface="Roboto"/>
                    <a:cs typeface="Roboto"/>
                    <a:sym typeface="Roboto"/>
                  </a:rPr>
                  <a:t>Company Policies Overview</a:t>
                </a:r>
                <a:endParaRPr sz="900">
                  <a:solidFill>
                    <a:srgbClr val="504F4E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  <p:sp>
            <p:nvSpPr>
              <p:cNvPr id="213" name="Google Shape;213;p13"/>
              <p:cNvSpPr txBox="1"/>
              <p:nvPr/>
            </p:nvSpPr>
            <p:spPr>
              <a:xfrm>
                <a:off x="2241650" y="3237729"/>
                <a:ext cx="26229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rgbClr val="FCC101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  <p:sp>
            <p:nvSpPr>
              <p:cNvPr id="214" name="Google Shape;214;p13"/>
              <p:cNvSpPr txBox="1"/>
              <p:nvPr/>
            </p:nvSpPr>
            <p:spPr>
              <a:xfrm>
                <a:off x="5021725" y="3237727"/>
                <a:ext cx="11610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rgbClr val="FCC101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  <p:sp>
            <p:nvSpPr>
              <p:cNvPr id="215" name="Google Shape;215;p13"/>
              <p:cNvSpPr txBox="1"/>
              <p:nvPr/>
            </p:nvSpPr>
            <p:spPr>
              <a:xfrm>
                <a:off x="6280500" y="3237727"/>
                <a:ext cx="7437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rgbClr val="FCC101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</p:grpSp>
        <p:grpSp>
          <p:nvGrpSpPr>
            <p:cNvPr id="216" name="Google Shape;216;p13"/>
            <p:cNvGrpSpPr/>
            <p:nvPr/>
          </p:nvGrpSpPr>
          <p:grpSpPr>
            <a:xfrm>
              <a:off x="605900" y="8321331"/>
              <a:ext cx="6418300" cy="138600"/>
              <a:chOff x="605900" y="3237727"/>
              <a:chExt cx="6418300" cy="138600"/>
            </a:xfrm>
          </p:grpSpPr>
          <p:sp>
            <p:nvSpPr>
              <p:cNvPr id="217" name="Google Shape;217;p13"/>
              <p:cNvSpPr txBox="1"/>
              <p:nvPr/>
            </p:nvSpPr>
            <p:spPr>
              <a:xfrm>
                <a:off x="605900" y="3237727"/>
                <a:ext cx="14538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504F4E"/>
                    </a:solidFill>
                    <a:latin typeface="Roboto"/>
                    <a:ea typeface="Roboto"/>
                    <a:cs typeface="Roboto"/>
                    <a:sym typeface="Roboto"/>
                  </a:rPr>
                  <a:t>Module 1: [Module Name]</a:t>
                </a:r>
                <a:endParaRPr sz="900">
                  <a:solidFill>
                    <a:srgbClr val="504F4E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  <p:sp>
            <p:nvSpPr>
              <p:cNvPr id="218" name="Google Shape;218;p13"/>
              <p:cNvSpPr txBox="1"/>
              <p:nvPr/>
            </p:nvSpPr>
            <p:spPr>
              <a:xfrm>
                <a:off x="2241650" y="3237728"/>
                <a:ext cx="26229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rgbClr val="FCC101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  <p:sp>
            <p:nvSpPr>
              <p:cNvPr id="219" name="Google Shape;219;p13"/>
              <p:cNvSpPr txBox="1"/>
              <p:nvPr/>
            </p:nvSpPr>
            <p:spPr>
              <a:xfrm>
                <a:off x="5021725" y="3237727"/>
                <a:ext cx="11610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rgbClr val="FCC101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  <p:sp>
            <p:nvSpPr>
              <p:cNvPr id="220" name="Google Shape;220;p13"/>
              <p:cNvSpPr txBox="1"/>
              <p:nvPr/>
            </p:nvSpPr>
            <p:spPr>
              <a:xfrm>
                <a:off x="6280500" y="3237727"/>
                <a:ext cx="7437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rgbClr val="FCC101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</p:grpSp>
        <p:grpSp>
          <p:nvGrpSpPr>
            <p:cNvPr id="221" name="Google Shape;221;p13"/>
            <p:cNvGrpSpPr/>
            <p:nvPr/>
          </p:nvGrpSpPr>
          <p:grpSpPr>
            <a:xfrm>
              <a:off x="605900" y="8608770"/>
              <a:ext cx="6418300" cy="138601"/>
              <a:chOff x="605900" y="3237726"/>
              <a:chExt cx="6418300" cy="138601"/>
            </a:xfrm>
          </p:grpSpPr>
          <p:sp>
            <p:nvSpPr>
              <p:cNvPr id="222" name="Google Shape;222;p13"/>
              <p:cNvSpPr txBox="1"/>
              <p:nvPr/>
            </p:nvSpPr>
            <p:spPr>
              <a:xfrm>
                <a:off x="605900" y="3237727"/>
                <a:ext cx="14538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504F4E"/>
                    </a:solidFill>
                    <a:latin typeface="Roboto"/>
                    <a:ea typeface="Roboto"/>
                    <a:cs typeface="Roboto"/>
                    <a:sym typeface="Roboto"/>
                  </a:rPr>
                  <a:t>Module 2: [Module Name]</a:t>
                </a:r>
                <a:endParaRPr sz="900">
                  <a:solidFill>
                    <a:srgbClr val="504F4E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  <p:sp>
            <p:nvSpPr>
              <p:cNvPr id="223" name="Google Shape;223;p13"/>
              <p:cNvSpPr txBox="1"/>
              <p:nvPr/>
            </p:nvSpPr>
            <p:spPr>
              <a:xfrm>
                <a:off x="2241650" y="3237726"/>
                <a:ext cx="26229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rgbClr val="FCC101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  <p:sp>
            <p:nvSpPr>
              <p:cNvPr id="224" name="Google Shape;224;p13"/>
              <p:cNvSpPr txBox="1"/>
              <p:nvPr/>
            </p:nvSpPr>
            <p:spPr>
              <a:xfrm>
                <a:off x="5021725" y="3237727"/>
                <a:ext cx="11610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rgbClr val="FCC101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  <p:sp>
            <p:nvSpPr>
              <p:cNvPr id="225" name="Google Shape;225;p13"/>
              <p:cNvSpPr txBox="1"/>
              <p:nvPr/>
            </p:nvSpPr>
            <p:spPr>
              <a:xfrm>
                <a:off x="6280500" y="3237727"/>
                <a:ext cx="7437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rgbClr val="FCC101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</p:grpSp>
        <p:grpSp>
          <p:nvGrpSpPr>
            <p:cNvPr id="226" name="Google Shape;226;p13"/>
            <p:cNvGrpSpPr/>
            <p:nvPr/>
          </p:nvGrpSpPr>
          <p:grpSpPr>
            <a:xfrm>
              <a:off x="605900" y="8896209"/>
              <a:ext cx="6418300" cy="138603"/>
              <a:chOff x="605900" y="3237725"/>
              <a:chExt cx="6418300" cy="138603"/>
            </a:xfrm>
          </p:grpSpPr>
          <p:sp>
            <p:nvSpPr>
              <p:cNvPr id="227" name="Google Shape;227;p13"/>
              <p:cNvSpPr txBox="1"/>
              <p:nvPr/>
            </p:nvSpPr>
            <p:spPr>
              <a:xfrm>
                <a:off x="605900" y="3237727"/>
                <a:ext cx="14538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504F4E"/>
                    </a:solidFill>
                    <a:latin typeface="Roboto"/>
                    <a:ea typeface="Roboto"/>
                    <a:cs typeface="Roboto"/>
                    <a:sym typeface="Roboto"/>
                  </a:rPr>
                  <a:t>Module 3: [Module Name]</a:t>
                </a:r>
                <a:endParaRPr sz="900">
                  <a:solidFill>
                    <a:srgbClr val="504F4E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  <p:sp>
            <p:nvSpPr>
              <p:cNvPr id="228" name="Google Shape;228;p13"/>
              <p:cNvSpPr txBox="1"/>
              <p:nvPr/>
            </p:nvSpPr>
            <p:spPr>
              <a:xfrm>
                <a:off x="2241650" y="3237725"/>
                <a:ext cx="26229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rgbClr val="FCC101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  <p:sp>
            <p:nvSpPr>
              <p:cNvPr id="229" name="Google Shape;229;p13"/>
              <p:cNvSpPr txBox="1"/>
              <p:nvPr/>
            </p:nvSpPr>
            <p:spPr>
              <a:xfrm>
                <a:off x="5021725" y="3237727"/>
                <a:ext cx="11610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rgbClr val="FCC101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  <p:sp>
            <p:nvSpPr>
              <p:cNvPr id="230" name="Google Shape;230;p13"/>
              <p:cNvSpPr txBox="1"/>
              <p:nvPr/>
            </p:nvSpPr>
            <p:spPr>
              <a:xfrm>
                <a:off x="6280500" y="3237727"/>
                <a:ext cx="7437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rgbClr val="FCC101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</p:grpSp>
        <p:grpSp>
          <p:nvGrpSpPr>
            <p:cNvPr id="231" name="Google Shape;231;p13"/>
            <p:cNvGrpSpPr/>
            <p:nvPr/>
          </p:nvGrpSpPr>
          <p:grpSpPr>
            <a:xfrm>
              <a:off x="605900" y="9183648"/>
              <a:ext cx="6418300" cy="138604"/>
              <a:chOff x="605900" y="3237723"/>
              <a:chExt cx="6418300" cy="138604"/>
            </a:xfrm>
          </p:grpSpPr>
          <p:sp>
            <p:nvSpPr>
              <p:cNvPr id="232" name="Google Shape;232;p13"/>
              <p:cNvSpPr txBox="1"/>
              <p:nvPr/>
            </p:nvSpPr>
            <p:spPr>
              <a:xfrm>
                <a:off x="605900" y="3237727"/>
                <a:ext cx="14538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504F4E"/>
                    </a:solidFill>
                    <a:latin typeface="Roboto"/>
                    <a:ea typeface="Roboto"/>
                    <a:cs typeface="Roboto"/>
                    <a:sym typeface="Roboto"/>
                  </a:rPr>
                  <a:t>Safety Procedures</a:t>
                </a:r>
                <a:endParaRPr sz="900">
                  <a:solidFill>
                    <a:srgbClr val="504F4E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  <p:sp>
            <p:nvSpPr>
              <p:cNvPr id="233" name="Google Shape;233;p13"/>
              <p:cNvSpPr txBox="1"/>
              <p:nvPr/>
            </p:nvSpPr>
            <p:spPr>
              <a:xfrm>
                <a:off x="2241650" y="3237723"/>
                <a:ext cx="26229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rgbClr val="FCC101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  <p:sp>
            <p:nvSpPr>
              <p:cNvPr id="234" name="Google Shape;234;p13"/>
              <p:cNvSpPr txBox="1"/>
              <p:nvPr/>
            </p:nvSpPr>
            <p:spPr>
              <a:xfrm>
                <a:off x="5021725" y="3237727"/>
                <a:ext cx="11610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rgbClr val="FCC101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  <p:sp>
            <p:nvSpPr>
              <p:cNvPr id="235" name="Google Shape;235;p13"/>
              <p:cNvSpPr txBox="1"/>
              <p:nvPr/>
            </p:nvSpPr>
            <p:spPr>
              <a:xfrm>
                <a:off x="6280500" y="3237727"/>
                <a:ext cx="7437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rgbClr val="FCC101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</p:grpSp>
        <p:grpSp>
          <p:nvGrpSpPr>
            <p:cNvPr id="236" name="Google Shape;236;p13"/>
            <p:cNvGrpSpPr/>
            <p:nvPr/>
          </p:nvGrpSpPr>
          <p:grpSpPr>
            <a:xfrm>
              <a:off x="605900" y="9471087"/>
              <a:ext cx="6418300" cy="138605"/>
              <a:chOff x="605900" y="3237722"/>
              <a:chExt cx="6418300" cy="138605"/>
            </a:xfrm>
          </p:grpSpPr>
          <p:sp>
            <p:nvSpPr>
              <p:cNvPr id="237" name="Google Shape;237;p13"/>
              <p:cNvSpPr txBox="1"/>
              <p:nvPr/>
            </p:nvSpPr>
            <p:spPr>
              <a:xfrm>
                <a:off x="605900" y="3237727"/>
                <a:ext cx="14538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504F4E"/>
                    </a:solidFill>
                    <a:latin typeface="Roboto"/>
                    <a:ea typeface="Roboto"/>
                    <a:cs typeface="Roboto"/>
                    <a:sym typeface="Roboto"/>
                  </a:rPr>
                  <a:t>Hands-on Activity 1</a:t>
                </a:r>
                <a:endParaRPr sz="900">
                  <a:solidFill>
                    <a:srgbClr val="504F4E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  <p:sp>
            <p:nvSpPr>
              <p:cNvPr id="238" name="Google Shape;238;p13"/>
              <p:cNvSpPr txBox="1"/>
              <p:nvPr/>
            </p:nvSpPr>
            <p:spPr>
              <a:xfrm>
                <a:off x="2241650" y="3237722"/>
                <a:ext cx="26229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rgbClr val="FCC101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  <p:sp>
            <p:nvSpPr>
              <p:cNvPr id="239" name="Google Shape;239;p13"/>
              <p:cNvSpPr txBox="1"/>
              <p:nvPr/>
            </p:nvSpPr>
            <p:spPr>
              <a:xfrm>
                <a:off x="5021725" y="3237727"/>
                <a:ext cx="11610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rgbClr val="FCC101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  <p:sp>
            <p:nvSpPr>
              <p:cNvPr id="240" name="Google Shape;240;p13"/>
              <p:cNvSpPr txBox="1"/>
              <p:nvPr/>
            </p:nvSpPr>
            <p:spPr>
              <a:xfrm>
                <a:off x="6280500" y="3237727"/>
                <a:ext cx="7437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rgbClr val="FCC101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</p:grpSp>
        <p:grpSp>
          <p:nvGrpSpPr>
            <p:cNvPr id="241" name="Google Shape;241;p13"/>
            <p:cNvGrpSpPr/>
            <p:nvPr/>
          </p:nvGrpSpPr>
          <p:grpSpPr>
            <a:xfrm>
              <a:off x="605900" y="9758526"/>
              <a:ext cx="6418300" cy="138607"/>
              <a:chOff x="605900" y="3237720"/>
              <a:chExt cx="6418300" cy="138607"/>
            </a:xfrm>
          </p:grpSpPr>
          <p:sp>
            <p:nvSpPr>
              <p:cNvPr id="242" name="Google Shape;242;p13"/>
              <p:cNvSpPr txBox="1"/>
              <p:nvPr/>
            </p:nvSpPr>
            <p:spPr>
              <a:xfrm>
                <a:off x="605900" y="3237727"/>
                <a:ext cx="14538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504F4E"/>
                    </a:solidFill>
                    <a:latin typeface="Roboto"/>
                    <a:ea typeface="Roboto"/>
                    <a:cs typeface="Roboto"/>
                    <a:sym typeface="Roboto"/>
                  </a:rPr>
                  <a:t>Hands-on Activity 2</a:t>
                </a:r>
                <a:endParaRPr sz="900">
                  <a:solidFill>
                    <a:srgbClr val="504F4E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  <p:sp>
            <p:nvSpPr>
              <p:cNvPr id="243" name="Google Shape;243;p13"/>
              <p:cNvSpPr txBox="1"/>
              <p:nvPr/>
            </p:nvSpPr>
            <p:spPr>
              <a:xfrm>
                <a:off x="2241650" y="3237720"/>
                <a:ext cx="26229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rgbClr val="FCC101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  <p:sp>
            <p:nvSpPr>
              <p:cNvPr id="244" name="Google Shape;244;p13"/>
              <p:cNvSpPr txBox="1"/>
              <p:nvPr/>
            </p:nvSpPr>
            <p:spPr>
              <a:xfrm>
                <a:off x="5021725" y="3237727"/>
                <a:ext cx="11610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rgbClr val="FCC101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  <p:sp>
            <p:nvSpPr>
              <p:cNvPr id="245" name="Google Shape;245;p13"/>
              <p:cNvSpPr txBox="1"/>
              <p:nvPr/>
            </p:nvSpPr>
            <p:spPr>
              <a:xfrm>
                <a:off x="6280500" y="3237727"/>
                <a:ext cx="7437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rgbClr val="FCC101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</p:grpSp>
      </p:grpSp>
      <p:grpSp>
        <p:nvGrpSpPr>
          <p:cNvPr id="246" name="Google Shape;246;p13"/>
          <p:cNvGrpSpPr/>
          <p:nvPr/>
        </p:nvGrpSpPr>
        <p:grpSpPr>
          <a:xfrm>
            <a:off x="6166500" y="-22225"/>
            <a:ext cx="1393500" cy="1412050"/>
            <a:chOff x="6166500" y="-22225"/>
            <a:chExt cx="1393500" cy="1412050"/>
          </a:xfrm>
        </p:grpSpPr>
        <p:sp>
          <p:nvSpPr>
            <p:cNvPr id="247" name="Google Shape;247;p13"/>
            <p:cNvSpPr/>
            <p:nvPr/>
          </p:nvSpPr>
          <p:spPr>
            <a:xfrm rot="10800000">
              <a:off x="6166500" y="-3675"/>
              <a:ext cx="1393500" cy="1393500"/>
            </a:xfrm>
            <a:prstGeom prst="rtTriangle">
              <a:avLst/>
            </a:prstGeom>
            <a:solidFill>
              <a:srgbClr val="F4F6F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248" name="Google Shape;248;p13"/>
            <p:cNvCxnSpPr/>
            <p:nvPr/>
          </p:nvCxnSpPr>
          <p:spPr>
            <a:xfrm>
              <a:off x="6548100" y="-22225"/>
              <a:ext cx="644400" cy="644400"/>
            </a:xfrm>
            <a:prstGeom prst="straightConnector1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3" name="Google Shape;253;p14"/>
          <p:cNvGrpSpPr/>
          <p:nvPr/>
        </p:nvGrpSpPr>
        <p:grpSpPr>
          <a:xfrm rot="10800000">
            <a:off x="0" y="9302538"/>
            <a:ext cx="1393500" cy="1412050"/>
            <a:chOff x="6166500" y="-22225"/>
            <a:chExt cx="1393500" cy="1412050"/>
          </a:xfrm>
        </p:grpSpPr>
        <p:sp>
          <p:nvSpPr>
            <p:cNvPr id="254" name="Google Shape;254;p14"/>
            <p:cNvSpPr/>
            <p:nvPr/>
          </p:nvSpPr>
          <p:spPr>
            <a:xfrm rot="10800000">
              <a:off x="6166500" y="-3675"/>
              <a:ext cx="1393500" cy="1393500"/>
            </a:xfrm>
            <a:prstGeom prst="rtTriangle">
              <a:avLst/>
            </a:prstGeom>
            <a:solidFill>
              <a:srgbClr val="F4F6F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255" name="Google Shape;255;p14"/>
            <p:cNvCxnSpPr/>
            <p:nvPr/>
          </p:nvCxnSpPr>
          <p:spPr>
            <a:xfrm>
              <a:off x="6548100" y="-22225"/>
              <a:ext cx="644400" cy="644400"/>
            </a:xfrm>
            <a:prstGeom prst="straightConnector1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256" name="Google Shape;256;p14"/>
          <p:cNvGrpSpPr/>
          <p:nvPr/>
        </p:nvGrpSpPr>
        <p:grpSpPr>
          <a:xfrm>
            <a:off x="545250" y="6510903"/>
            <a:ext cx="6479100" cy="1698000"/>
            <a:chOff x="545250" y="5324103"/>
            <a:chExt cx="6479100" cy="1698000"/>
          </a:xfrm>
        </p:grpSpPr>
        <p:grpSp>
          <p:nvGrpSpPr>
            <p:cNvPr id="257" name="Google Shape;257;p14"/>
            <p:cNvGrpSpPr/>
            <p:nvPr/>
          </p:nvGrpSpPr>
          <p:grpSpPr>
            <a:xfrm>
              <a:off x="545250" y="5582702"/>
              <a:ext cx="6479100" cy="1439400"/>
              <a:chOff x="545250" y="5582702"/>
              <a:chExt cx="6479100" cy="1439400"/>
            </a:xfrm>
          </p:grpSpPr>
          <p:cxnSp>
            <p:nvCxnSpPr>
              <p:cNvPr id="258" name="Google Shape;258;p14"/>
              <p:cNvCxnSpPr/>
              <p:nvPr/>
            </p:nvCxnSpPr>
            <p:spPr>
              <a:xfrm>
                <a:off x="2158325" y="5582702"/>
                <a:ext cx="0" cy="14394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0F0F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59" name="Google Shape;259;p14"/>
              <p:cNvCxnSpPr/>
              <p:nvPr/>
            </p:nvCxnSpPr>
            <p:spPr>
              <a:xfrm>
                <a:off x="4948825" y="5582702"/>
                <a:ext cx="0" cy="14394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0F0F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60" name="Google Shape;260;p14"/>
              <p:cNvCxnSpPr/>
              <p:nvPr/>
            </p:nvCxnSpPr>
            <p:spPr>
              <a:xfrm>
                <a:off x="6212450" y="5582702"/>
                <a:ext cx="0" cy="14394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0F0F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61" name="Google Shape;261;p14"/>
              <p:cNvCxnSpPr/>
              <p:nvPr/>
            </p:nvCxnSpPr>
            <p:spPr>
              <a:xfrm>
                <a:off x="545250" y="6159677"/>
                <a:ext cx="64791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0F0F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62" name="Google Shape;262;p14"/>
              <p:cNvCxnSpPr/>
              <p:nvPr/>
            </p:nvCxnSpPr>
            <p:spPr>
              <a:xfrm>
                <a:off x="545250" y="6447118"/>
                <a:ext cx="64791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0F0F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63" name="Google Shape;263;p14"/>
              <p:cNvCxnSpPr/>
              <p:nvPr/>
            </p:nvCxnSpPr>
            <p:spPr>
              <a:xfrm>
                <a:off x="545250" y="6734558"/>
                <a:ext cx="64791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0F0F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sp>
          <p:nvSpPr>
            <p:cNvPr id="264" name="Google Shape;264;p14"/>
            <p:cNvSpPr txBox="1"/>
            <p:nvPr/>
          </p:nvSpPr>
          <p:spPr>
            <a:xfrm>
              <a:off x="545327" y="5324103"/>
              <a:ext cx="31929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1200">
                  <a:solidFill>
                    <a:srgbClr val="1D1D1B"/>
                  </a:solidFill>
                  <a:latin typeface="Roboto"/>
                  <a:ea typeface="Roboto"/>
                  <a:cs typeface="Roboto"/>
                  <a:sym typeface="Roboto"/>
                </a:rPr>
                <a:t>ASSESSMENT AND EVALUATION</a:t>
              </a:r>
              <a:endParaRPr b="1" sz="1200">
                <a:solidFill>
                  <a:srgbClr val="FCC10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265" name="Google Shape;265;p14"/>
            <p:cNvCxnSpPr/>
            <p:nvPr/>
          </p:nvCxnSpPr>
          <p:spPr>
            <a:xfrm>
              <a:off x="545250" y="5582787"/>
              <a:ext cx="6479100" cy="0"/>
            </a:xfrm>
            <a:prstGeom prst="straightConnector1">
              <a:avLst/>
            </a:prstGeom>
            <a:noFill/>
            <a:ln cap="flat" cmpd="sng" w="9525">
              <a:solidFill>
                <a:srgbClr val="1D1D1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66" name="Google Shape;266;p14"/>
            <p:cNvCxnSpPr/>
            <p:nvPr/>
          </p:nvCxnSpPr>
          <p:spPr>
            <a:xfrm>
              <a:off x="545250" y="5872237"/>
              <a:ext cx="6479100" cy="0"/>
            </a:xfrm>
            <a:prstGeom prst="straightConnector1">
              <a:avLst/>
            </a:prstGeom>
            <a:noFill/>
            <a:ln cap="flat" cmpd="sng" w="9525">
              <a:solidFill>
                <a:srgbClr val="1D1D1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67" name="Google Shape;267;p14"/>
            <p:cNvSpPr txBox="1"/>
            <p:nvPr/>
          </p:nvSpPr>
          <p:spPr>
            <a:xfrm>
              <a:off x="605900" y="5650553"/>
              <a:ext cx="14538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000">
                  <a:solidFill>
                    <a:srgbClr val="1D1D1B"/>
                  </a:solidFill>
                  <a:latin typeface="Roboto"/>
                  <a:ea typeface="Roboto"/>
                  <a:cs typeface="Roboto"/>
                  <a:sym typeface="Roboto"/>
                </a:rPr>
                <a:t>Evaluation Type</a:t>
              </a:r>
              <a:endParaRPr sz="1000">
                <a:solidFill>
                  <a:srgbClr val="1D1D1B"/>
                </a:solidFill>
                <a:latin typeface="Roboto Thin"/>
                <a:ea typeface="Roboto Thin"/>
                <a:cs typeface="Roboto Thin"/>
                <a:sym typeface="Roboto Thin"/>
              </a:endParaRPr>
            </a:p>
          </p:txBody>
        </p:sp>
        <p:sp>
          <p:nvSpPr>
            <p:cNvPr id="268" name="Google Shape;268;p14"/>
            <p:cNvSpPr txBox="1"/>
            <p:nvPr/>
          </p:nvSpPr>
          <p:spPr>
            <a:xfrm>
              <a:off x="2241650" y="5650550"/>
              <a:ext cx="26382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000">
                  <a:solidFill>
                    <a:srgbClr val="1D1D1B"/>
                  </a:solidFill>
                  <a:latin typeface="Roboto"/>
                  <a:ea typeface="Roboto"/>
                  <a:cs typeface="Roboto"/>
                  <a:sym typeface="Roboto"/>
                </a:rPr>
                <a:t>Description</a:t>
              </a:r>
              <a:endParaRPr sz="1000">
                <a:solidFill>
                  <a:srgbClr val="1D1D1B"/>
                </a:solidFill>
                <a:latin typeface="Roboto Thin"/>
                <a:ea typeface="Roboto Thin"/>
                <a:cs typeface="Roboto Thin"/>
                <a:sym typeface="Roboto Thin"/>
              </a:endParaRPr>
            </a:p>
          </p:txBody>
        </p:sp>
        <p:sp>
          <p:nvSpPr>
            <p:cNvPr id="269" name="Google Shape;269;p14"/>
            <p:cNvSpPr txBox="1"/>
            <p:nvPr/>
          </p:nvSpPr>
          <p:spPr>
            <a:xfrm>
              <a:off x="5021725" y="5650553"/>
              <a:ext cx="11610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000">
                  <a:solidFill>
                    <a:srgbClr val="1D1D1B"/>
                  </a:solidFill>
                  <a:latin typeface="Roboto"/>
                  <a:ea typeface="Roboto"/>
                  <a:cs typeface="Roboto"/>
                  <a:sym typeface="Roboto"/>
                </a:rPr>
                <a:t>Completed By</a:t>
              </a:r>
              <a:endParaRPr sz="1000">
                <a:solidFill>
                  <a:srgbClr val="1D1D1B"/>
                </a:solidFill>
                <a:latin typeface="Roboto Thin"/>
                <a:ea typeface="Roboto Thin"/>
                <a:cs typeface="Roboto Thin"/>
                <a:sym typeface="Roboto Thin"/>
              </a:endParaRPr>
            </a:p>
          </p:txBody>
        </p:sp>
        <p:sp>
          <p:nvSpPr>
            <p:cNvPr id="270" name="Google Shape;270;p14"/>
            <p:cNvSpPr txBox="1"/>
            <p:nvPr/>
          </p:nvSpPr>
          <p:spPr>
            <a:xfrm>
              <a:off x="6280500" y="5650553"/>
              <a:ext cx="7437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000">
                  <a:solidFill>
                    <a:srgbClr val="1D1D1B"/>
                  </a:solidFill>
                  <a:latin typeface="Roboto"/>
                  <a:ea typeface="Roboto"/>
                  <a:cs typeface="Roboto"/>
                  <a:sym typeface="Roboto"/>
                </a:rPr>
                <a:t>Date</a:t>
              </a:r>
              <a:endParaRPr sz="1000">
                <a:solidFill>
                  <a:srgbClr val="1D1D1B"/>
                </a:solidFill>
                <a:latin typeface="Roboto Thin"/>
                <a:ea typeface="Roboto Thin"/>
                <a:cs typeface="Roboto Thin"/>
                <a:sym typeface="Roboto Thin"/>
              </a:endParaRPr>
            </a:p>
          </p:txBody>
        </p:sp>
        <p:cxnSp>
          <p:nvCxnSpPr>
            <p:cNvPr id="271" name="Google Shape;271;p14"/>
            <p:cNvCxnSpPr/>
            <p:nvPr/>
          </p:nvCxnSpPr>
          <p:spPr>
            <a:xfrm>
              <a:off x="545250" y="7021998"/>
              <a:ext cx="6479100" cy="0"/>
            </a:xfrm>
            <a:prstGeom prst="straightConnector1">
              <a:avLst/>
            </a:prstGeom>
            <a:noFill/>
            <a:ln cap="flat" cmpd="sng" w="9525">
              <a:solidFill>
                <a:srgbClr val="1D1D1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grpSp>
          <p:nvGrpSpPr>
            <p:cNvPr id="272" name="Google Shape;272;p14"/>
            <p:cNvGrpSpPr/>
            <p:nvPr/>
          </p:nvGrpSpPr>
          <p:grpSpPr>
            <a:xfrm>
              <a:off x="605900" y="5946654"/>
              <a:ext cx="6418300" cy="138603"/>
              <a:chOff x="605900" y="3237725"/>
              <a:chExt cx="6418300" cy="138603"/>
            </a:xfrm>
          </p:grpSpPr>
          <p:sp>
            <p:nvSpPr>
              <p:cNvPr id="273" name="Google Shape;273;p14"/>
              <p:cNvSpPr txBox="1"/>
              <p:nvPr/>
            </p:nvSpPr>
            <p:spPr>
              <a:xfrm>
                <a:off x="605900" y="3237727"/>
                <a:ext cx="14538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504F4E"/>
                    </a:solidFill>
                    <a:latin typeface="Roboto"/>
                    <a:ea typeface="Roboto"/>
                    <a:cs typeface="Roboto"/>
                    <a:sym typeface="Roboto"/>
                  </a:rPr>
                  <a:t>Quiz/Test</a:t>
                </a:r>
                <a:endParaRPr sz="900">
                  <a:solidFill>
                    <a:srgbClr val="504F4E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  <p:sp>
            <p:nvSpPr>
              <p:cNvPr id="274" name="Google Shape;274;p14"/>
              <p:cNvSpPr txBox="1"/>
              <p:nvPr/>
            </p:nvSpPr>
            <p:spPr>
              <a:xfrm>
                <a:off x="2241650" y="3237725"/>
                <a:ext cx="26382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rgbClr val="FCC101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  <p:sp>
            <p:nvSpPr>
              <p:cNvPr id="275" name="Google Shape;275;p14"/>
              <p:cNvSpPr txBox="1"/>
              <p:nvPr/>
            </p:nvSpPr>
            <p:spPr>
              <a:xfrm>
                <a:off x="5021725" y="3237727"/>
                <a:ext cx="11610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rgbClr val="FCC101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  <p:sp>
            <p:nvSpPr>
              <p:cNvPr id="276" name="Google Shape;276;p14"/>
              <p:cNvSpPr txBox="1"/>
              <p:nvPr/>
            </p:nvSpPr>
            <p:spPr>
              <a:xfrm>
                <a:off x="6280500" y="3237727"/>
                <a:ext cx="7437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rgbClr val="FCC101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</p:grpSp>
        <p:grpSp>
          <p:nvGrpSpPr>
            <p:cNvPr id="277" name="Google Shape;277;p14"/>
            <p:cNvGrpSpPr/>
            <p:nvPr/>
          </p:nvGrpSpPr>
          <p:grpSpPr>
            <a:xfrm>
              <a:off x="605900" y="6234095"/>
              <a:ext cx="6418300" cy="138603"/>
              <a:chOff x="605900" y="3237724"/>
              <a:chExt cx="6418300" cy="138603"/>
            </a:xfrm>
          </p:grpSpPr>
          <p:sp>
            <p:nvSpPr>
              <p:cNvPr id="278" name="Google Shape;278;p14"/>
              <p:cNvSpPr txBox="1"/>
              <p:nvPr/>
            </p:nvSpPr>
            <p:spPr>
              <a:xfrm>
                <a:off x="605900" y="3237727"/>
                <a:ext cx="14538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504F4E"/>
                    </a:solidFill>
                    <a:latin typeface="Roboto"/>
                    <a:ea typeface="Roboto"/>
                    <a:cs typeface="Roboto"/>
                    <a:sym typeface="Roboto"/>
                  </a:rPr>
                  <a:t>Practical Test	</a:t>
                </a:r>
                <a:endParaRPr sz="900">
                  <a:solidFill>
                    <a:srgbClr val="504F4E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  <p:sp>
            <p:nvSpPr>
              <p:cNvPr id="279" name="Google Shape;279;p14"/>
              <p:cNvSpPr txBox="1"/>
              <p:nvPr/>
            </p:nvSpPr>
            <p:spPr>
              <a:xfrm>
                <a:off x="2241650" y="3237724"/>
                <a:ext cx="26382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rgbClr val="FCC101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  <p:sp>
            <p:nvSpPr>
              <p:cNvPr id="280" name="Google Shape;280;p14"/>
              <p:cNvSpPr txBox="1"/>
              <p:nvPr/>
            </p:nvSpPr>
            <p:spPr>
              <a:xfrm>
                <a:off x="5021725" y="3237727"/>
                <a:ext cx="11610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rgbClr val="FCC101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  <p:sp>
            <p:nvSpPr>
              <p:cNvPr id="281" name="Google Shape;281;p14"/>
              <p:cNvSpPr txBox="1"/>
              <p:nvPr/>
            </p:nvSpPr>
            <p:spPr>
              <a:xfrm>
                <a:off x="6280500" y="3237727"/>
                <a:ext cx="7437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rgbClr val="FCC101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</p:grpSp>
        <p:grpSp>
          <p:nvGrpSpPr>
            <p:cNvPr id="282" name="Google Shape;282;p14"/>
            <p:cNvGrpSpPr/>
            <p:nvPr/>
          </p:nvGrpSpPr>
          <p:grpSpPr>
            <a:xfrm>
              <a:off x="605900" y="6521535"/>
              <a:ext cx="6418300" cy="138603"/>
              <a:chOff x="605900" y="3237724"/>
              <a:chExt cx="6418300" cy="138603"/>
            </a:xfrm>
          </p:grpSpPr>
          <p:sp>
            <p:nvSpPr>
              <p:cNvPr id="283" name="Google Shape;283;p14"/>
              <p:cNvSpPr txBox="1"/>
              <p:nvPr/>
            </p:nvSpPr>
            <p:spPr>
              <a:xfrm>
                <a:off x="605900" y="3237727"/>
                <a:ext cx="14538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504F4E"/>
                    </a:solidFill>
                    <a:latin typeface="Roboto"/>
                    <a:ea typeface="Roboto"/>
                    <a:cs typeface="Roboto"/>
                    <a:sym typeface="Roboto"/>
                  </a:rPr>
                  <a:t>Feedback Form</a:t>
                </a:r>
                <a:endParaRPr sz="900">
                  <a:solidFill>
                    <a:srgbClr val="504F4E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  <p:sp>
            <p:nvSpPr>
              <p:cNvPr id="284" name="Google Shape;284;p14"/>
              <p:cNvSpPr txBox="1"/>
              <p:nvPr/>
            </p:nvSpPr>
            <p:spPr>
              <a:xfrm>
                <a:off x="2241650" y="3237724"/>
                <a:ext cx="26382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rgbClr val="FCC101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  <p:sp>
            <p:nvSpPr>
              <p:cNvPr id="285" name="Google Shape;285;p14"/>
              <p:cNvSpPr txBox="1"/>
              <p:nvPr/>
            </p:nvSpPr>
            <p:spPr>
              <a:xfrm>
                <a:off x="5021725" y="3237727"/>
                <a:ext cx="11610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rgbClr val="FCC101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  <p:sp>
            <p:nvSpPr>
              <p:cNvPr id="286" name="Google Shape;286;p14"/>
              <p:cNvSpPr txBox="1"/>
              <p:nvPr/>
            </p:nvSpPr>
            <p:spPr>
              <a:xfrm>
                <a:off x="6280500" y="3237727"/>
                <a:ext cx="7437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rgbClr val="FCC101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</p:grpSp>
        <p:grpSp>
          <p:nvGrpSpPr>
            <p:cNvPr id="287" name="Google Shape;287;p14"/>
            <p:cNvGrpSpPr/>
            <p:nvPr/>
          </p:nvGrpSpPr>
          <p:grpSpPr>
            <a:xfrm>
              <a:off x="605900" y="6808975"/>
              <a:ext cx="6418300" cy="138603"/>
              <a:chOff x="605900" y="3237724"/>
              <a:chExt cx="6418300" cy="138603"/>
            </a:xfrm>
          </p:grpSpPr>
          <p:sp>
            <p:nvSpPr>
              <p:cNvPr id="288" name="Google Shape;288;p14"/>
              <p:cNvSpPr txBox="1"/>
              <p:nvPr/>
            </p:nvSpPr>
            <p:spPr>
              <a:xfrm>
                <a:off x="605900" y="3237727"/>
                <a:ext cx="14538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rgbClr val="504F4E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  <p:sp>
            <p:nvSpPr>
              <p:cNvPr id="289" name="Google Shape;289;p14"/>
              <p:cNvSpPr txBox="1"/>
              <p:nvPr/>
            </p:nvSpPr>
            <p:spPr>
              <a:xfrm>
                <a:off x="2241650" y="3237724"/>
                <a:ext cx="26382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rgbClr val="FCC101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  <p:sp>
            <p:nvSpPr>
              <p:cNvPr id="290" name="Google Shape;290;p14"/>
              <p:cNvSpPr txBox="1"/>
              <p:nvPr/>
            </p:nvSpPr>
            <p:spPr>
              <a:xfrm>
                <a:off x="5021725" y="3237727"/>
                <a:ext cx="11610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rgbClr val="FCC101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  <p:sp>
            <p:nvSpPr>
              <p:cNvPr id="291" name="Google Shape;291;p14"/>
              <p:cNvSpPr txBox="1"/>
              <p:nvPr/>
            </p:nvSpPr>
            <p:spPr>
              <a:xfrm>
                <a:off x="6280500" y="3237727"/>
                <a:ext cx="7437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rgbClr val="FCC101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</p:grpSp>
      </p:grpSp>
      <p:grpSp>
        <p:nvGrpSpPr>
          <p:cNvPr id="292" name="Google Shape;292;p14"/>
          <p:cNvGrpSpPr/>
          <p:nvPr/>
        </p:nvGrpSpPr>
        <p:grpSpPr>
          <a:xfrm>
            <a:off x="545325" y="8426050"/>
            <a:ext cx="6478999" cy="735419"/>
            <a:chOff x="545325" y="7239250"/>
            <a:chExt cx="6478999" cy="735419"/>
          </a:xfrm>
        </p:grpSpPr>
        <p:sp>
          <p:nvSpPr>
            <p:cNvPr id="293" name="Google Shape;293;p14"/>
            <p:cNvSpPr txBox="1"/>
            <p:nvPr/>
          </p:nvSpPr>
          <p:spPr>
            <a:xfrm>
              <a:off x="545327" y="7239250"/>
              <a:ext cx="31929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1200">
                  <a:solidFill>
                    <a:srgbClr val="1D1D1B"/>
                  </a:solidFill>
                  <a:latin typeface="Roboto"/>
                  <a:ea typeface="Roboto"/>
                  <a:cs typeface="Roboto"/>
                  <a:sym typeface="Roboto"/>
                </a:rPr>
                <a:t>COMPLETION VERIFICATION</a:t>
              </a:r>
              <a:endParaRPr b="1" sz="1200">
                <a:solidFill>
                  <a:srgbClr val="FCC10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grpSp>
          <p:nvGrpSpPr>
            <p:cNvPr id="294" name="Google Shape;294;p14"/>
            <p:cNvGrpSpPr/>
            <p:nvPr/>
          </p:nvGrpSpPr>
          <p:grpSpPr>
            <a:xfrm>
              <a:off x="545325" y="7583875"/>
              <a:ext cx="6478999" cy="390794"/>
              <a:chOff x="545325" y="1771500"/>
              <a:chExt cx="6478999" cy="390794"/>
            </a:xfrm>
          </p:grpSpPr>
          <p:grpSp>
            <p:nvGrpSpPr>
              <p:cNvPr id="295" name="Google Shape;295;p14"/>
              <p:cNvGrpSpPr/>
              <p:nvPr/>
            </p:nvGrpSpPr>
            <p:grpSpPr>
              <a:xfrm>
                <a:off x="545325" y="1771500"/>
                <a:ext cx="3183925" cy="153900"/>
                <a:chOff x="545325" y="1771500"/>
                <a:chExt cx="3183925" cy="153900"/>
              </a:xfrm>
            </p:grpSpPr>
            <p:grpSp>
              <p:nvGrpSpPr>
                <p:cNvPr id="296" name="Google Shape;296;p14"/>
                <p:cNvGrpSpPr/>
                <p:nvPr/>
              </p:nvGrpSpPr>
              <p:grpSpPr>
                <a:xfrm>
                  <a:off x="545325" y="1771500"/>
                  <a:ext cx="3183575" cy="153900"/>
                  <a:chOff x="545325" y="1771500"/>
                  <a:chExt cx="3183575" cy="153900"/>
                </a:xfrm>
              </p:grpSpPr>
              <p:sp>
                <p:nvSpPr>
                  <p:cNvPr id="297" name="Google Shape;297;p14"/>
                  <p:cNvSpPr txBox="1"/>
                  <p:nvPr/>
                </p:nvSpPr>
                <p:spPr>
                  <a:xfrm>
                    <a:off x="545325" y="1771500"/>
                    <a:ext cx="1113000" cy="1539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0" lIns="0" spcFirstLastPara="1" rIns="0" wrap="square" tIns="0">
                    <a:sp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uk" sz="1000">
                        <a:solidFill>
                          <a:srgbClr val="504F4E"/>
                        </a:solidFill>
                        <a:latin typeface="Roboto Medium"/>
                        <a:ea typeface="Roboto Medium"/>
                        <a:cs typeface="Roboto Medium"/>
                        <a:sym typeface="Roboto Medium"/>
                      </a:rPr>
                      <a:t>Trainer Signature:</a:t>
                    </a:r>
                    <a:endParaRPr sz="1000">
                      <a:solidFill>
                        <a:srgbClr val="504F4E"/>
                      </a:solidFill>
                      <a:latin typeface="Roboto Medium"/>
                      <a:ea typeface="Roboto Medium"/>
                      <a:cs typeface="Roboto Medium"/>
                      <a:sym typeface="Roboto Medium"/>
                    </a:endParaRPr>
                  </a:p>
                </p:txBody>
              </p:sp>
              <p:cxnSp>
                <p:nvCxnSpPr>
                  <p:cNvPr id="298" name="Google Shape;298;p14"/>
                  <p:cNvCxnSpPr/>
                  <p:nvPr/>
                </p:nvCxnSpPr>
                <p:spPr>
                  <a:xfrm>
                    <a:off x="1600400" y="1917125"/>
                    <a:ext cx="2128500" cy="0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rgbClr val="F0F0F0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</p:grpSp>
            <p:sp>
              <p:nvSpPr>
                <p:cNvPr id="299" name="Google Shape;299;p14"/>
                <p:cNvSpPr txBox="1"/>
                <p:nvPr/>
              </p:nvSpPr>
              <p:spPr>
                <a:xfrm>
                  <a:off x="1625650" y="1771500"/>
                  <a:ext cx="2103600" cy="1539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000">
                    <a:solidFill>
                      <a:srgbClr val="504F4E"/>
                    </a:solidFill>
                    <a:latin typeface="Roboto Medium"/>
                    <a:ea typeface="Roboto Medium"/>
                    <a:cs typeface="Roboto Medium"/>
                    <a:sym typeface="Roboto Medium"/>
                  </a:endParaRPr>
                </a:p>
              </p:txBody>
            </p:sp>
          </p:grpSp>
          <p:grpSp>
            <p:nvGrpSpPr>
              <p:cNvPr id="300" name="Google Shape;300;p14"/>
              <p:cNvGrpSpPr/>
              <p:nvPr/>
            </p:nvGrpSpPr>
            <p:grpSpPr>
              <a:xfrm>
                <a:off x="545325" y="1997869"/>
                <a:ext cx="3183850" cy="164425"/>
                <a:chOff x="545325" y="1997575"/>
                <a:chExt cx="3183850" cy="164425"/>
              </a:xfrm>
            </p:grpSpPr>
            <p:grpSp>
              <p:nvGrpSpPr>
                <p:cNvPr id="301" name="Google Shape;301;p14"/>
                <p:cNvGrpSpPr/>
                <p:nvPr/>
              </p:nvGrpSpPr>
              <p:grpSpPr>
                <a:xfrm>
                  <a:off x="545325" y="2008100"/>
                  <a:ext cx="3183850" cy="153900"/>
                  <a:chOff x="545325" y="1771500"/>
                  <a:chExt cx="3183850" cy="153900"/>
                </a:xfrm>
              </p:grpSpPr>
              <p:sp>
                <p:nvSpPr>
                  <p:cNvPr id="302" name="Google Shape;302;p14"/>
                  <p:cNvSpPr txBox="1"/>
                  <p:nvPr/>
                </p:nvSpPr>
                <p:spPr>
                  <a:xfrm>
                    <a:off x="545325" y="1771500"/>
                    <a:ext cx="1125000" cy="1539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0" lIns="0" spcFirstLastPara="1" rIns="0" wrap="square" tIns="0">
                    <a:sp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uk" sz="1000">
                        <a:solidFill>
                          <a:srgbClr val="504F4E"/>
                        </a:solidFill>
                        <a:latin typeface="Roboto Medium"/>
                        <a:ea typeface="Roboto Medium"/>
                        <a:cs typeface="Roboto Medium"/>
                        <a:sym typeface="Roboto Medium"/>
                      </a:rPr>
                      <a:t>Trainee Signature:</a:t>
                    </a:r>
                    <a:endParaRPr sz="1000">
                      <a:solidFill>
                        <a:srgbClr val="504F4E"/>
                      </a:solidFill>
                      <a:latin typeface="Roboto Medium"/>
                      <a:ea typeface="Roboto Medium"/>
                      <a:cs typeface="Roboto Medium"/>
                      <a:sym typeface="Roboto Medium"/>
                    </a:endParaRPr>
                  </a:p>
                </p:txBody>
              </p:sp>
              <p:cxnSp>
                <p:nvCxnSpPr>
                  <p:cNvPr id="303" name="Google Shape;303;p14"/>
                  <p:cNvCxnSpPr/>
                  <p:nvPr/>
                </p:nvCxnSpPr>
                <p:spPr>
                  <a:xfrm>
                    <a:off x="1658275" y="1917125"/>
                    <a:ext cx="2070900" cy="0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rgbClr val="F0F0F0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</p:grpSp>
            <p:sp>
              <p:nvSpPr>
                <p:cNvPr id="304" name="Google Shape;304;p14"/>
                <p:cNvSpPr txBox="1"/>
                <p:nvPr/>
              </p:nvSpPr>
              <p:spPr>
                <a:xfrm>
                  <a:off x="1664100" y="1997575"/>
                  <a:ext cx="2064900" cy="1539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000">
                    <a:solidFill>
                      <a:srgbClr val="504F4E"/>
                    </a:solidFill>
                    <a:latin typeface="Roboto Medium"/>
                    <a:ea typeface="Roboto Medium"/>
                    <a:cs typeface="Roboto Medium"/>
                    <a:sym typeface="Roboto Medium"/>
                  </a:endParaRPr>
                </a:p>
              </p:txBody>
            </p:sp>
          </p:grpSp>
          <p:grpSp>
            <p:nvGrpSpPr>
              <p:cNvPr id="305" name="Google Shape;305;p14"/>
              <p:cNvGrpSpPr/>
              <p:nvPr/>
            </p:nvGrpSpPr>
            <p:grpSpPr>
              <a:xfrm>
                <a:off x="4960051" y="1771500"/>
                <a:ext cx="2064274" cy="153900"/>
                <a:chOff x="1667288" y="1771500"/>
                <a:chExt cx="2064274" cy="153900"/>
              </a:xfrm>
            </p:grpSpPr>
            <p:grpSp>
              <p:nvGrpSpPr>
                <p:cNvPr id="306" name="Google Shape;306;p14"/>
                <p:cNvGrpSpPr/>
                <p:nvPr/>
              </p:nvGrpSpPr>
              <p:grpSpPr>
                <a:xfrm>
                  <a:off x="1667288" y="1771500"/>
                  <a:ext cx="2061599" cy="153900"/>
                  <a:chOff x="1667288" y="1771500"/>
                  <a:chExt cx="2061599" cy="153900"/>
                </a:xfrm>
              </p:grpSpPr>
              <p:sp>
                <p:nvSpPr>
                  <p:cNvPr id="307" name="Google Shape;307;p14"/>
                  <p:cNvSpPr txBox="1"/>
                  <p:nvPr/>
                </p:nvSpPr>
                <p:spPr>
                  <a:xfrm>
                    <a:off x="1667288" y="1771500"/>
                    <a:ext cx="450900" cy="1539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0" lIns="0" spcFirstLastPara="1" rIns="0" wrap="square" tIns="0">
                    <a:sp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uk" sz="1000">
                        <a:solidFill>
                          <a:srgbClr val="504F4E"/>
                        </a:solidFill>
                        <a:latin typeface="Roboto Medium"/>
                        <a:ea typeface="Roboto Medium"/>
                        <a:cs typeface="Roboto Medium"/>
                        <a:sym typeface="Roboto Medium"/>
                      </a:rPr>
                      <a:t>Date:</a:t>
                    </a:r>
                    <a:endParaRPr sz="1000">
                      <a:solidFill>
                        <a:srgbClr val="504F4E"/>
                      </a:solidFill>
                      <a:latin typeface="Roboto Medium"/>
                      <a:ea typeface="Roboto Medium"/>
                      <a:cs typeface="Roboto Medium"/>
                      <a:sym typeface="Roboto Medium"/>
                    </a:endParaRPr>
                  </a:p>
                </p:txBody>
              </p:sp>
              <p:cxnSp>
                <p:nvCxnSpPr>
                  <p:cNvPr id="308" name="Google Shape;308;p14"/>
                  <p:cNvCxnSpPr/>
                  <p:nvPr/>
                </p:nvCxnSpPr>
                <p:spPr>
                  <a:xfrm>
                    <a:off x="1991588" y="1917125"/>
                    <a:ext cx="1737300" cy="0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rgbClr val="F0F0F0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</p:grpSp>
            <p:sp>
              <p:nvSpPr>
                <p:cNvPr id="309" name="Google Shape;309;p14"/>
                <p:cNvSpPr txBox="1"/>
                <p:nvPr/>
              </p:nvSpPr>
              <p:spPr>
                <a:xfrm>
                  <a:off x="2032362" y="1771500"/>
                  <a:ext cx="1699200" cy="1539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000">
                    <a:solidFill>
                      <a:srgbClr val="504F4E"/>
                    </a:solidFill>
                    <a:latin typeface="Roboto Medium"/>
                    <a:ea typeface="Roboto Medium"/>
                    <a:cs typeface="Roboto Medium"/>
                    <a:sym typeface="Roboto Medium"/>
                  </a:endParaRPr>
                </a:p>
              </p:txBody>
            </p:sp>
          </p:grpSp>
        </p:grpSp>
      </p:grpSp>
      <p:grpSp>
        <p:nvGrpSpPr>
          <p:cNvPr id="310" name="Google Shape;310;p14"/>
          <p:cNvGrpSpPr/>
          <p:nvPr/>
        </p:nvGrpSpPr>
        <p:grpSpPr>
          <a:xfrm>
            <a:off x="545250" y="513061"/>
            <a:ext cx="6479100" cy="5781590"/>
            <a:chOff x="545250" y="513061"/>
            <a:chExt cx="6479100" cy="5781590"/>
          </a:xfrm>
        </p:grpSpPr>
        <p:sp>
          <p:nvSpPr>
            <p:cNvPr id="311" name="Google Shape;311;p14"/>
            <p:cNvSpPr txBox="1"/>
            <p:nvPr/>
          </p:nvSpPr>
          <p:spPr>
            <a:xfrm>
              <a:off x="545327" y="513061"/>
              <a:ext cx="31929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1200">
                  <a:solidFill>
                    <a:srgbClr val="1D1D1B"/>
                  </a:solidFill>
                  <a:latin typeface="Roboto"/>
                  <a:ea typeface="Roboto"/>
                  <a:cs typeface="Roboto"/>
                  <a:sym typeface="Roboto"/>
                </a:rPr>
                <a:t>TRAINING SCHEDULE</a:t>
              </a:r>
              <a:endParaRPr b="1" sz="1200">
                <a:solidFill>
                  <a:srgbClr val="FCC10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12" name="Google Shape;312;p14"/>
            <p:cNvSpPr txBox="1"/>
            <p:nvPr/>
          </p:nvSpPr>
          <p:spPr>
            <a:xfrm>
              <a:off x="605900" y="839511"/>
              <a:ext cx="14538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000">
                  <a:solidFill>
                    <a:srgbClr val="1D1D1B"/>
                  </a:solidFill>
                  <a:latin typeface="Roboto"/>
                  <a:ea typeface="Roboto"/>
                  <a:cs typeface="Roboto"/>
                  <a:sym typeface="Roboto"/>
                </a:rPr>
                <a:t>Date</a:t>
              </a:r>
              <a:endParaRPr sz="1000">
                <a:solidFill>
                  <a:srgbClr val="1D1D1B"/>
                </a:solidFill>
                <a:latin typeface="Roboto Thin"/>
                <a:ea typeface="Roboto Thin"/>
                <a:cs typeface="Roboto Thin"/>
                <a:sym typeface="Roboto Thin"/>
              </a:endParaRPr>
            </a:p>
          </p:txBody>
        </p:sp>
        <p:sp>
          <p:nvSpPr>
            <p:cNvPr id="313" name="Google Shape;313;p14"/>
            <p:cNvSpPr txBox="1"/>
            <p:nvPr/>
          </p:nvSpPr>
          <p:spPr>
            <a:xfrm>
              <a:off x="2241650" y="839516"/>
              <a:ext cx="10518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000">
                  <a:solidFill>
                    <a:srgbClr val="1D1D1B"/>
                  </a:solidFill>
                  <a:latin typeface="Roboto"/>
                  <a:ea typeface="Roboto"/>
                  <a:cs typeface="Roboto"/>
                  <a:sym typeface="Roboto"/>
                </a:rPr>
                <a:t>Time</a:t>
              </a:r>
              <a:endParaRPr sz="1000">
                <a:solidFill>
                  <a:srgbClr val="1D1D1B"/>
                </a:solidFill>
                <a:latin typeface="Roboto Thin"/>
                <a:ea typeface="Roboto Thin"/>
                <a:cs typeface="Roboto Thin"/>
                <a:sym typeface="Roboto Thin"/>
              </a:endParaRPr>
            </a:p>
          </p:txBody>
        </p:sp>
        <p:sp>
          <p:nvSpPr>
            <p:cNvPr id="314" name="Google Shape;314;p14"/>
            <p:cNvSpPr txBox="1"/>
            <p:nvPr/>
          </p:nvSpPr>
          <p:spPr>
            <a:xfrm>
              <a:off x="3420825" y="839516"/>
              <a:ext cx="21561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000">
                  <a:solidFill>
                    <a:srgbClr val="1D1D1B"/>
                  </a:solidFill>
                  <a:latin typeface="Roboto"/>
                  <a:ea typeface="Roboto"/>
                  <a:cs typeface="Roboto"/>
                  <a:sym typeface="Roboto"/>
                </a:rPr>
                <a:t>Activity</a:t>
              </a:r>
              <a:endParaRPr sz="1000">
                <a:solidFill>
                  <a:srgbClr val="1D1D1B"/>
                </a:solidFill>
                <a:latin typeface="Roboto Thin"/>
                <a:ea typeface="Roboto Thin"/>
                <a:cs typeface="Roboto Thin"/>
                <a:sym typeface="Roboto Thin"/>
              </a:endParaRPr>
            </a:p>
          </p:txBody>
        </p:sp>
        <p:sp>
          <p:nvSpPr>
            <p:cNvPr id="315" name="Google Shape;315;p14"/>
            <p:cNvSpPr txBox="1"/>
            <p:nvPr/>
          </p:nvSpPr>
          <p:spPr>
            <a:xfrm>
              <a:off x="5698100" y="839516"/>
              <a:ext cx="12735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000">
                  <a:solidFill>
                    <a:srgbClr val="1D1D1B"/>
                  </a:solidFill>
                  <a:latin typeface="Roboto"/>
                  <a:ea typeface="Roboto"/>
                  <a:cs typeface="Roboto"/>
                  <a:sym typeface="Roboto"/>
                </a:rPr>
                <a:t>Location</a:t>
              </a:r>
              <a:endParaRPr sz="1000">
                <a:solidFill>
                  <a:srgbClr val="1D1D1B"/>
                </a:solidFill>
                <a:latin typeface="Roboto Thin"/>
                <a:ea typeface="Roboto Thin"/>
                <a:cs typeface="Roboto Thin"/>
                <a:sym typeface="Roboto Thin"/>
              </a:endParaRPr>
            </a:p>
          </p:txBody>
        </p:sp>
        <p:grpSp>
          <p:nvGrpSpPr>
            <p:cNvPr id="316" name="Google Shape;316;p14"/>
            <p:cNvGrpSpPr/>
            <p:nvPr/>
          </p:nvGrpSpPr>
          <p:grpSpPr>
            <a:xfrm>
              <a:off x="605900" y="1130038"/>
              <a:ext cx="6371900" cy="415512"/>
              <a:chOff x="605900" y="3237727"/>
              <a:chExt cx="6371900" cy="415512"/>
            </a:xfrm>
          </p:grpSpPr>
          <p:sp>
            <p:nvSpPr>
              <p:cNvPr id="317" name="Google Shape;317;p14"/>
              <p:cNvSpPr txBox="1"/>
              <p:nvPr/>
            </p:nvSpPr>
            <p:spPr>
              <a:xfrm>
                <a:off x="605900" y="3237727"/>
                <a:ext cx="14538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504F4E"/>
                    </a:solidFill>
                    <a:latin typeface="Roboto"/>
                    <a:ea typeface="Roboto"/>
                    <a:cs typeface="Roboto"/>
                    <a:sym typeface="Roboto"/>
                  </a:rPr>
                  <a:t>[MM/DD/YYYY]</a:t>
                </a:r>
                <a:endParaRPr sz="900">
                  <a:solidFill>
                    <a:srgbClr val="504F4E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  <p:sp>
            <p:nvSpPr>
              <p:cNvPr id="318" name="Google Shape;318;p14"/>
              <p:cNvSpPr txBox="1"/>
              <p:nvPr/>
            </p:nvSpPr>
            <p:spPr>
              <a:xfrm>
                <a:off x="2241650" y="3237739"/>
                <a:ext cx="1051800" cy="415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504F4E"/>
                    </a:solidFill>
                    <a:latin typeface="Roboto"/>
                    <a:ea typeface="Roboto"/>
                    <a:cs typeface="Roboto"/>
                    <a:sym typeface="Roboto"/>
                  </a:rPr>
                  <a:t>[Hh - Hh]</a:t>
                </a:r>
                <a:endParaRPr sz="900">
                  <a:solidFill>
                    <a:srgbClr val="504F4E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uk" sz="900">
                    <a:solidFill>
                      <a:srgbClr val="504F4E"/>
                    </a:solidFill>
                    <a:latin typeface="Roboto"/>
                    <a:ea typeface="Roboto"/>
                    <a:cs typeface="Roboto"/>
                    <a:sym typeface="Roboto"/>
                  </a:rPr>
                  <a:t>[Hh - Hh]</a:t>
                </a:r>
                <a:endParaRPr sz="900">
                  <a:solidFill>
                    <a:srgbClr val="504F4E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504F4E"/>
                    </a:solidFill>
                    <a:latin typeface="Roboto"/>
                    <a:ea typeface="Roboto"/>
                    <a:cs typeface="Roboto"/>
                    <a:sym typeface="Roboto"/>
                  </a:rPr>
                  <a:t>[Hh - Hh]</a:t>
                </a:r>
                <a:endParaRPr sz="900">
                  <a:solidFill>
                    <a:srgbClr val="504F4E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319" name="Google Shape;319;p14"/>
              <p:cNvSpPr txBox="1"/>
              <p:nvPr/>
            </p:nvSpPr>
            <p:spPr>
              <a:xfrm>
                <a:off x="3420825" y="3237739"/>
                <a:ext cx="2156100" cy="415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504F4E"/>
                    </a:solidFill>
                    <a:latin typeface="Roboto"/>
                    <a:ea typeface="Roboto"/>
                    <a:cs typeface="Roboto"/>
                    <a:sym typeface="Roboto"/>
                  </a:rPr>
                  <a:t>1.</a:t>
                </a:r>
                <a:endParaRPr sz="900">
                  <a:solidFill>
                    <a:srgbClr val="504F4E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uk" sz="900">
                    <a:solidFill>
                      <a:srgbClr val="504F4E"/>
                    </a:solidFill>
                    <a:latin typeface="Roboto"/>
                    <a:ea typeface="Roboto"/>
                    <a:cs typeface="Roboto"/>
                    <a:sym typeface="Roboto"/>
                  </a:rPr>
                  <a:t>2</a:t>
                </a:r>
                <a:r>
                  <a:rPr lang="uk" sz="900">
                    <a:solidFill>
                      <a:srgbClr val="504F4E"/>
                    </a:solidFill>
                    <a:latin typeface="Roboto"/>
                    <a:ea typeface="Roboto"/>
                    <a:cs typeface="Roboto"/>
                    <a:sym typeface="Roboto"/>
                  </a:rPr>
                  <a:t>.</a:t>
                </a:r>
                <a:endParaRPr sz="900">
                  <a:solidFill>
                    <a:srgbClr val="504F4E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504F4E"/>
                    </a:solidFill>
                    <a:latin typeface="Roboto"/>
                    <a:ea typeface="Roboto"/>
                    <a:cs typeface="Roboto"/>
                    <a:sym typeface="Roboto"/>
                  </a:rPr>
                  <a:t>3.</a:t>
                </a:r>
                <a:endParaRPr sz="900">
                  <a:solidFill>
                    <a:srgbClr val="504F4E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320" name="Google Shape;320;p14"/>
              <p:cNvSpPr txBox="1"/>
              <p:nvPr/>
            </p:nvSpPr>
            <p:spPr>
              <a:xfrm>
                <a:off x="5704300" y="3237739"/>
                <a:ext cx="12735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uk" sz="900">
                    <a:solidFill>
                      <a:srgbClr val="504F4E"/>
                    </a:solidFill>
                    <a:latin typeface="Roboto"/>
                    <a:ea typeface="Roboto"/>
                    <a:cs typeface="Roboto"/>
                    <a:sym typeface="Roboto"/>
                  </a:rPr>
                  <a:t>A:</a:t>
                </a:r>
                <a:endParaRPr sz="900">
                  <a:solidFill>
                    <a:srgbClr val="504F4E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rgbClr val="FCC101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</p:grpSp>
        <p:grpSp>
          <p:nvGrpSpPr>
            <p:cNvPr id="321" name="Google Shape;321;p14"/>
            <p:cNvGrpSpPr/>
            <p:nvPr/>
          </p:nvGrpSpPr>
          <p:grpSpPr>
            <a:xfrm>
              <a:off x="605900" y="1700812"/>
              <a:ext cx="6371900" cy="415512"/>
              <a:chOff x="605900" y="3237727"/>
              <a:chExt cx="6371900" cy="415512"/>
            </a:xfrm>
          </p:grpSpPr>
          <p:sp>
            <p:nvSpPr>
              <p:cNvPr id="322" name="Google Shape;322;p14"/>
              <p:cNvSpPr txBox="1"/>
              <p:nvPr/>
            </p:nvSpPr>
            <p:spPr>
              <a:xfrm>
                <a:off x="605900" y="3237727"/>
                <a:ext cx="14538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504F4E"/>
                    </a:solidFill>
                    <a:latin typeface="Roboto"/>
                    <a:ea typeface="Roboto"/>
                    <a:cs typeface="Roboto"/>
                    <a:sym typeface="Roboto"/>
                  </a:rPr>
                  <a:t>[MM/DD/YYYY]</a:t>
                </a:r>
                <a:endParaRPr sz="900">
                  <a:solidFill>
                    <a:srgbClr val="504F4E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  <p:sp>
            <p:nvSpPr>
              <p:cNvPr id="323" name="Google Shape;323;p14"/>
              <p:cNvSpPr txBox="1"/>
              <p:nvPr/>
            </p:nvSpPr>
            <p:spPr>
              <a:xfrm>
                <a:off x="2241650" y="3237739"/>
                <a:ext cx="1051800" cy="415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504F4E"/>
                    </a:solidFill>
                    <a:latin typeface="Roboto"/>
                    <a:ea typeface="Roboto"/>
                    <a:cs typeface="Roboto"/>
                    <a:sym typeface="Roboto"/>
                  </a:rPr>
                  <a:t>[Hh - Hh]</a:t>
                </a:r>
                <a:endParaRPr sz="900">
                  <a:solidFill>
                    <a:srgbClr val="504F4E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504F4E"/>
                    </a:solidFill>
                    <a:latin typeface="Roboto"/>
                    <a:ea typeface="Roboto"/>
                    <a:cs typeface="Roboto"/>
                    <a:sym typeface="Roboto"/>
                  </a:rPr>
                  <a:t>[Hh - Hh]</a:t>
                </a:r>
                <a:endParaRPr sz="900">
                  <a:solidFill>
                    <a:srgbClr val="504F4E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504F4E"/>
                    </a:solidFill>
                    <a:latin typeface="Roboto"/>
                    <a:ea typeface="Roboto"/>
                    <a:cs typeface="Roboto"/>
                    <a:sym typeface="Roboto"/>
                  </a:rPr>
                  <a:t>[Hh - Hh]</a:t>
                </a:r>
                <a:endParaRPr sz="900">
                  <a:solidFill>
                    <a:srgbClr val="504F4E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324" name="Google Shape;324;p14"/>
              <p:cNvSpPr txBox="1"/>
              <p:nvPr/>
            </p:nvSpPr>
            <p:spPr>
              <a:xfrm>
                <a:off x="3420825" y="3237739"/>
                <a:ext cx="2156100" cy="415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504F4E"/>
                    </a:solidFill>
                    <a:latin typeface="Roboto"/>
                    <a:ea typeface="Roboto"/>
                    <a:cs typeface="Roboto"/>
                    <a:sym typeface="Roboto"/>
                  </a:rPr>
                  <a:t>1.</a:t>
                </a:r>
                <a:endParaRPr sz="900">
                  <a:solidFill>
                    <a:srgbClr val="504F4E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504F4E"/>
                    </a:solidFill>
                    <a:latin typeface="Roboto"/>
                    <a:ea typeface="Roboto"/>
                    <a:cs typeface="Roboto"/>
                    <a:sym typeface="Roboto"/>
                  </a:rPr>
                  <a:t>2.</a:t>
                </a:r>
                <a:endParaRPr sz="900">
                  <a:solidFill>
                    <a:srgbClr val="504F4E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504F4E"/>
                    </a:solidFill>
                    <a:latin typeface="Roboto"/>
                    <a:ea typeface="Roboto"/>
                    <a:cs typeface="Roboto"/>
                    <a:sym typeface="Roboto"/>
                  </a:rPr>
                  <a:t>3.</a:t>
                </a:r>
                <a:endParaRPr sz="900">
                  <a:solidFill>
                    <a:srgbClr val="504F4E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325" name="Google Shape;325;p14"/>
              <p:cNvSpPr txBox="1"/>
              <p:nvPr/>
            </p:nvSpPr>
            <p:spPr>
              <a:xfrm>
                <a:off x="5704300" y="3237739"/>
                <a:ext cx="12735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504F4E"/>
                    </a:solidFill>
                    <a:latin typeface="Roboto"/>
                    <a:ea typeface="Roboto"/>
                    <a:cs typeface="Roboto"/>
                    <a:sym typeface="Roboto"/>
                  </a:rPr>
                  <a:t>A:</a:t>
                </a:r>
                <a:endParaRPr sz="900">
                  <a:solidFill>
                    <a:srgbClr val="504F4E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rgbClr val="FCC101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</p:grpSp>
        <p:grpSp>
          <p:nvGrpSpPr>
            <p:cNvPr id="326" name="Google Shape;326;p14"/>
            <p:cNvGrpSpPr/>
            <p:nvPr/>
          </p:nvGrpSpPr>
          <p:grpSpPr>
            <a:xfrm>
              <a:off x="605900" y="2276998"/>
              <a:ext cx="6371900" cy="415512"/>
              <a:chOff x="605900" y="3237727"/>
              <a:chExt cx="6371900" cy="415512"/>
            </a:xfrm>
          </p:grpSpPr>
          <p:sp>
            <p:nvSpPr>
              <p:cNvPr id="327" name="Google Shape;327;p14"/>
              <p:cNvSpPr txBox="1"/>
              <p:nvPr/>
            </p:nvSpPr>
            <p:spPr>
              <a:xfrm>
                <a:off x="605900" y="3237727"/>
                <a:ext cx="14538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504F4E"/>
                    </a:solidFill>
                    <a:latin typeface="Roboto"/>
                    <a:ea typeface="Roboto"/>
                    <a:cs typeface="Roboto"/>
                    <a:sym typeface="Roboto"/>
                  </a:rPr>
                  <a:t>[MM/DD/YYYY]</a:t>
                </a:r>
                <a:endParaRPr sz="900">
                  <a:solidFill>
                    <a:srgbClr val="504F4E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  <p:sp>
            <p:nvSpPr>
              <p:cNvPr id="328" name="Google Shape;328;p14"/>
              <p:cNvSpPr txBox="1"/>
              <p:nvPr/>
            </p:nvSpPr>
            <p:spPr>
              <a:xfrm>
                <a:off x="2241650" y="3237739"/>
                <a:ext cx="1051800" cy="415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504F4E"/>
                    </a:solidFill>
                    <a:latin typeface="Roboto"/>
                    <a:ea typeface="Roboto"/>
                    <a:cs typeface="Roboto"/>
                    <a:sym typeface="Roboto"/>
                  </a:rPr>
                  <a:t>[Hh - Hh]</a:t>
                </a:r>
                <a:endParaRPr sz="900">
                  <a:solidFill>
                    <a:srgbClr val="504F4E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504F4E"/>
                    </a:solidFill>
                    <a:latin typeface="Roboto"/>
                    <a:ea typeface="Roboto"/>
                    <a:cs typeface="Roboto"/>
                    <a:sym typeface="Roboto"/>
                  </a:rPr>
                  <a:t>[Hh - Hh]</a:t>
                </a:r>
                <a:endParaRPr sz="900">
                  <a:solidFill>
                    <a:srgbClr val="504F4E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504F4E"/>
                    </a:solidFill>
                    <a:latin typeface="Roboto"/>
                    <a:ea typeface="Roboto"/>
                    <a:cs typeface="Roboto"/>
                    <a:sym typeface="Roboto"/>
                  </a:rPr>
                  <a:t>[Hh - Hh]</a:t>
                </a:r>
                <a:endParaRPr sz="900">
                  <a:solidFill>
                    <a:srgbClr val="504F4E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329" name="Google Shape;329;p14"/>
              <p:cNvSpPr txBox="1"/>
              <p:nvPr/>
            </p:nvSpPr>
            <p:spPr>
              <a:xfrm>
                <a:off x="3420825" y="3237739"/>
                <a:ext cx="2156100" cy="415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504F4E"/>
                    </a:solidFill>
                    <a:latin typeface="Roboto"/>
                    <a:ea typeface="Roboto"/>
                    <a:cs typeface="Roboto"/>
                    <a:sym typeface="Roboto"/>
                  </a:rPr>
                  <a:t>1.</a:t>
                </a:r>
                <a:endParaRPr sz="900">
                  <a:solidFill>
                    <a:srgbClr val="504F4E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504F4E"/>
                    </a:solidFill>
                    <a:latin typeface="Roboto"/>
                    <a:ea typeface="Roboto"/>
                    <a:cs typeface="Roboto"/>
                    <a:sym typeface="Roboto"/>
                  </a:rPr>
                  <a:t>2.</a:t>
                </a:r>
                <a:endParaRPr sz="900">
                  <a:solidFill>
                    <a:srgbClr val="504F4E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504F4E"/>
                    </a:solidFill>
                    <a:latin typeface="Roboto"/>
                    <a:ea typeface="Roboto"/>
                    <a:cs typeface="Roboto"/>
                    <a:sym typeface="Roboto"/>
                  </a:rPr>
                  <a:t>3.</a:t>
                </a:r>
                <a:endParaRPr sz="900">
                  <a:solidFill>
                    <a:srgbClr val="504F4E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330" name="Google Shape;330;p14"/>
              <p:cNvSpPr txBox="1"/>
              <p:nvPr/>
            </p:nvSpPr>
            <p:spPr>
              <a:xfrm>
                <a:off x="5704300" y="3237739"/>
                <a:ext cx="12735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504F4E"/>
                    </a:solidFill>
                    <a:latin typeface="Roboto"/>
                    <a:ea typeface="Roboto"/>
                    <a:cs typeface="Roboto"/>
                    <a:sym typeface="Roboto"/>
                  </a:rPr>
                  <a:t>A:</a:t>
                </a:r>
                <a:endParaRPr sz="900">
                  <a:solidFill>
                    <a:srgbClr val="504F4E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rgbClr val="FCC101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</p:grpSp>
        <p:grpSp>
          <p:nvGrpSpPr>
            <p:cNvPr id="331" name="Google Shape;331;p14"/>
            <p:cNvGrpSpPr/>
            <p:nvPr/>
          </p:nvGrpSpPr>
          <p:grpSpPr>
            <a:xfrm>
              <a:off x="605900" y="2858595"/>
              <a:ext cx="6371900" cy="415512"/>
              <a:chOff x="605900" y="3237727"/>
              <a:chExt cx="6371900" cy="415512"/>
            </a:xfrm>
          </p:grpSpPr>
          <p:sp>
            <p:nvSpPr>
              <p:cNvPr id="332" name="Google Shape;332;p14"/>
              <p:cNvSpPr txBox="1"/>
              <p:nvPr/>
            </p:nvSpPr>
            <p:spPr>
              <a:xfrm>
                <a:off x="605900" y="3237727"/>
                <a:ext cx="14538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504F4E"/>
                    </a:solidFill>
                    <a:latin typeface="Roboto"/>
                    <a:ea typeface="Roboto"/>
                    <a:cs typeface="Roboto"/>
                    <a:sym typeface="Roboto"/>
                  </a:rPr>
                  <a:t>[MM/DD/YYYY]</a:t>
                </a:r>
                <a:endParaRPr sz="900">
                  <a:solidFill>
                    <a:srgbClr val="504F4E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  <p:sp>
            <p:nvSpPr>
              <p:cNvPr id="333" name="Google Shape;333;p14"/>
              <p:cNvSpPr txBox="1"/>
              <p:nvPr/>
            </p:nvSpPr>
            <p:spPr>
              <a:xfrm>
                <a:off x="2241650" y="3237739"/>
                <a:ext cx="1051800" cy="415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504F4E"/>
                    </a:solidFill>
                    <a:latin typeface="Roboto"/>
                    <a:ea typeface="Roboto"/>
                    <a:cs typeface="Roboto"/>
                    <a:sym typeface="Roboto"/>
                  </a:rPr>
                  <a:t>[Hh - Hh]</a:t>
                </a:r>
                <a:endParaRPr sz="900">
                  <a:solidFill>
                    <a:srgbClr val="504F4E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504F4E"/>
                    </a:solidFill>
                    <a:latin typeface="Roboto"/>
                    <a:ea typeface="Roboto"/>
                    <a:cs typeface="Roboto"/>
                    <a:sym typeface="Roboto"/>
                  </a:rPr>
                  <a:t>[Hh - Hh]</a:t>
                </a:r>
                <a:endParaRPr sz="900">
                  <a:solidFill>
                    <a:srgbClr val="504F4E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504F4E"/>
                    </a:solidFill>
                    <a:latin typeface="Roboto"/>
                    <a:ea typeface="Roboto"/>
                    <a:cs typeface="Roboto"/>
                    <a:sym typeface="Roboto"/>
                  </a:rPr>
                  <a:t>[Hh - Hh]</a:t>
                </a:r>
                <a:endParaRPr sz="900">
                  <a:solidFill>
                    <a:srgbClr val="504F4E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334" name="Google Shape;334;p14"/>
              <p:cNvSpPr txBox="1"/>
              <p:nvPr/>
            </p:nvSpPr>
            <p:spPr>
              <a:xfrm>
                <a:off x="3420825" y="3237739"/>
                <a:ext cx="2156100" cy="415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504F4E"/>
                    </a:solidFill>
                    <a:latin typeface="Roboto"/>
                    <a:ea typeface="Roboto"/>
                    <a:cs typeface="Roboto"/>
                    <a:sym typeface="Roboto"/>
                  </a:rPr>
                  <a:t>1.</a:t>
                </a:r>
                <a:endParaRPr sz="900">
                  <a:solidFill>
                    <a:srgbClr val="504F4E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504F4E"/>
                    </a:solidFill>
                    <a:latin typeface="Roboto"/>
                    <a:ea typeface="Roboto"/>
                    <a:cs typeface="Roboto"/>
                    <a:sym typeface="Roboto"/>
                  </a:rPr>
                  <a:t>2.</a:t>
                </a:r>
                <a:endParaRPr sz="900">
                  <a:solidFill>
                    <a:srgbClr val="504F4E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504F4E"/>
                    </a:solidFill>
                    <a:latin typeface="Roboto"/>
                    <a:ea typeface="Roboto"/>
                    <a:cs typeface="Roboto"/>
                    <a:sym typeface="Roboto"/>
                  </a:rPr>
                  <a:t>3.</a:t>
                </a:r>
                <a:endParaRPr sz="900">
                  <a:solidFill>
                    <a:srgbClr val="504F4E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335" name="Google Shape;335;p14"/>
              <p:cNvSpPr txBox="1"/>
              <p:nvPr/>
            </p:nvSpPr>
            <p:spPr>
              <a:xfrm>
                <a:off x="5704300" y="3237739"/>
                <a:ext cx="12735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504F4E"/>
                    </a:solidFill>
                    <a:latin typeface="Roboto"/>
                    <a:ea typeface="Roboto"/>
                    <a:cs typeface="Roboto"/>
                    <a:sym typeface="Roboto"/>
                  </a:rPr>
                  <a:t>A:</a:t>
                </a:r>
                <a:endParaRPr sz="900">
                  <a:solidFill>
                    <a:srgbClr val="504F4E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rgbClr val="FCC101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</p:grpSp>
        <p:grpSp>
          <p:nvGrpSpPr>
            <p:cNvPr id="336" name="Google Shape;336;p14"/>
            <p:cNvGrpSpPr/>
            <p:nvPr/>
          </p:nvGrpSpPr>
          <p:grpSpPr>
            <a:xfrm>
              <a:off x="605900" y="3428031"/>
              <a:ext cx="6371900" cy="415512"/>
              <a:chOff x="605900" y="3237727"/>
              <a:chExt cx="6371900" cy="415512"/>
            </a:xfrm>
          </p:grpSpPr>
          <p:sp>
            <p:nvSpPr>
              <p:cNvPr id="337" name="Google Shape;337;p14"/>
              <p:cNvSpPr txBox="1"/>
              <p:nvPr/>
            </p:nvSpPr>
            <p:spPr>
              <a:xfrm>
                <a:off x="605900" y="3237727"/>
                <a:ext cx="14538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504F4E"/>
                    </a:solidFill>
                    <a:latin typeface="Roboto"/>
                    <a:ea typeface="Roboto"/>
                    <a:cs typeface="Roboto"/>
                    <a:sym typeface="Roboto"/>
                  </a:rPr>
                  <a:t>[MM/DD/YYYY]</a:t>
                </a:r>
                <a:endParaRPr sz="900">
                  <a:solidFill>
                    <a:srgbClr val="504F4E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  <p:sp>
            <p:nvSpPr>
              <p:cNvPr id="338" name="Google Shape;338;p14"/>
              <p:cNvSpPr txBox="1"/>
              <p:nvPr/>
            </p:nvSpPr>
            <p:spPr>
              <a:xfrm>
                <a:off x="2241650" y="3237739"/>
                <a:ext cx="1051800" cy="415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504F4E"/>
                    </a:solidFill>
                    <a:latin typeface="Roboto"/>
                    <a:ea typeface="Roboto"/>
                    <a:cs typeface="Roboto"/>
                    <a:sym typeface="Roboto"/>
                  </a:rPr>
                  <a:t>[Hh - Hh]</a:t>
                </a:r>
                <a:endParaRPr sz="900">
                  <a:solidFill>
                    <a:srgbClr val="504F4E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504F4E"/>
                    </a:solidFill>
                    <a:latin typeface="Roboto"/>
                    <a:ea typeface="Roboto"/>
                    <a:cs typeface="Roboto"/>
                    <a:sym typeface="Roboto"/>
                  </a:rPr>
                  <a:t>[Hh - Hh]</a:t>
                </a:r>
                <a:endParaRPr sz="900">
                  <a:solidFill>
                    <a:srgbClr val="504F4E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504F4E"/>
                    </a:solidFill>
                    <a:latin typeface="Roboto"/>
                    <a:ea typeface="Roboto"/>
                    <a:cs typeface="Roboto"/>
                    <a:sym typeface="Roboto"/>
                  </a:rPr>
                  <a:t>[Hh - Hh]</a:t>
                </a:r>
                <a:endParaRPr sz="900">
                  <a:solidFill>
                    <a:srgbClr val="504F4E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339" name="Google Shape;339;p14"/>
              <p:cNvSpPr txBox="1"/>
              <p:nvPr/>
            </p:nvSpPr>
            <p:spPr>
              <a:xfrm>
                <a:off x="3420825" y="3237739"/>
                <a:ext cx="2156100" cy="415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504F4E"/>
                    </a:solidFill>
                    <a:latin typeface="Roboto"/>
                    <a:ea typeface="Roboto"/>
                    <a:cs typeface="Roboto"/>
                    <a:sym typeface="Roboto"/>
                  </a:rPr>
                  <a:t>1.</a:t>
                </a:r>
                <a:endParaRPr sz="900">
                  <a:solidFill>
                    <a:srgbClr val="504F4E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504F4E"/>
                    </a:solidFill>
                    <a:latin typeface="Roboto"/>
                    <a:ea typeface="Roboto"/>
                    <a:cs typeface="Roboto"/>
                    <a:sym typeface="Roboto"/>
                  </a:rPr>
                  <a:t>2.</a:t>
                </a:r>
                <a:endParaRPr sz="900">
                  <a:solidFill>
                    <a:srgbClr val="504F4E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504F4E"/>
                    </a:solidFill>
                    <a:latin typeface="Roboto"/>
                    <a:ea typeface="Roboto"/>
                    <a:cs typeface="Roboto"/>
                    <a:sym typeface="Roboto"/>
                  </a:rPr>
                  <a:t>3.</a:t>
                </a:r>
                <a:endParaRPr sz="900">
                  <a:solidFill>
                    <a:srgbClr val="504F4E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340" name="Google Shape;340;p14"/>
              <p:cNvSpPr txBox="1"/>
              <p:nvPr/>
            </p:nvSpPr>
            <p:spPr>
              <a:xfrm>
                <a:off x="5704300" y="3237739"/>
                <a:ext cx="12735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504F4E"/>
                    </a:solidFill>
                    <a:latin typeface="Roboto"/>
                    <a:ea typeface="Roboto"/>
                    <a:cs typeface="Roboto"/>
                    <a:sym typeface="Roboto"/>
                  </a:rPr>
                  <a:t>A:</a:t>
                </a:r>
                <a:endParaRPr sz="900">
                  <a:solidFill>
                    <a:srgbClr val="504F4E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rgbClr val="FCC101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</p:grpSp>
        <p:grpSp>
          <p:nvGrpSpPr>
            <p:cNvPr id="341" name="Google Shape;341;p14"/>
            <p:cNvGrpSpPr/>
            <p:nvPr/>
          </p:nvGrpSpPr>
          <p:grpSpPr>
            <a:xfrm>
              <a:off x="605900" y="4013779"/>
              <a:ext cx="6371900" cy="415512"/>
              <a:chOff x="605900" y="3237727"/>
              <a:chExt cx="6371900" cy="415512"/>
            </a:xfrm>
          </p:grpSpPr>
          <p:sp>
            <p:nvSpPr>
              <p:cNvPr id="342" name="Google Shape;342;p14"/>
              <p:cNvSpPr txBox="1"/>
              <p:nvPr/>
            </p:nvSpPr>
            <p:spPr>
              <a:xfrm>
                <a:off x="605900" y="3237727"/>
                <a:ext cx="14538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504F4E"/>
                    </a:solidFill>
                    <a:latin typeface="Roboto"/>
                    <a:ea typeface="Roboto"/>
                    <a:cs typeface="Roboto"/>
                    <a:sym typeface="Roboto"/>
                  </a:rPr>
                  <a:t>[MM/DD/YYYY]</a:t>
                </a:r>
                <a:endParaRPr sz="900">
                  <a:solidFill>
                    <a:srgbClr val="504F4E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  <p:sp>
            <p:nvSpPr>
              <p:cNvPr id="343" name="Google Shape;343;p14"/>
              <p:cNvSpPr txBox="1"/>
              <p:nvPr/>
            </p:nvSpPr>
            <p:spPr>
              <a:xfrm>
                <a:off x="2241650" y="3237739"/>
                <a:ext cx="1051800" cy="415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504F4E"/>
                    </a:solidFill>
                    <a:latin typeface="Roboto"/>
                    <a:ea typeface="Roboto"/>
                    <a:cs typeface="Roboto"/>
                    <a:sym typeface="Roboto"/>
                  </a:rPr>
                  <a:t>[Hh - Hh]</a:t>
                </a:r>
                <a:endParaRPr sz="900">
                  <a:solidFill>
                    <a:srgbClr val="504F4E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504F4E"/>
                    </a:solidFill>
                    <a:latin typeface="Roboto"/>
                    <a:ea typeface="Roboto"/>
                    <a:cs typeface="Roboto"/>
                    <a:sym typeface="Roboto"/>
                  </a:rPr>
                  <a:t>[Hh - Hh]</a:t>
                </a:r>
                <a:endParaRPr sz="900">
                  <a:solidFill>
                    <a:srgbClr val="504F4E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504F4E"/>
                    </a:solidFill>
                    <a:latin typeface="Roboto"/>
                    <a:ea typeface="Roboto"/>
                    <a:cs typeface="Roboto"/>
                    <a:sym typeface="Roboto"/>
                  </a:rPr>
                  <a:t>[Hh - Hh]</a:t>
                </a:r>
                <a:endParaRPr sz="900">
                  <a:solidFill>
                    <a:srgbClr val="504F4E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344" name="Google Shape;344;p14"/>
              <p:cNvSpPr txBox="1"/>
              <p:nvPr/>
            </p:nvSpPr>
            <p:spPr>
              <a:xfrm>
                <a:off x="3420825" y="3237739"/>
                <a:ext cx="2156100" cy="415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504F4E"/>
                    </a:solidFill>
                    <a:latin typeface="Roboto"/>
                    <a:ea typeface="Roboto"/>
                    <a:cs typeface="Roboto"/>
                    <a:sym typeface="Roboto"/>
                  </a:rPr>
                  <a:t>1.</a:t>
                </a:r>
                <a:endParaRPr sz="900">
                  <a:solidFill>
                    <a:srgbClr val="504F4E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504F4E"/>
                    </a:solidFill>
                    <a:latin typeface="Roboto"/>
                    <a:ea typeface="Roboto"/>
                    <a:cs typeface="Roboto"/>
                    <a:sym typeface="Roboto"/>
                  </a:rPr>
                  <a:t>2.</a:t>
                </a:r>
                <a:endParaRPr sz="900">
                  <a:solidFill>
                    <a:srgbClr val="504F4E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504F4E"/>
                    </a:solidFill>
                    <a:latin typeface="Roboto"/>
                    <a:ea typeface="Roboto"/>
                    <a:cs typeface="Roboto"/>
                    <a:sym typeface="Roboto"/>
                  </a:rPr>
                  <a:t>3.</a:t>
                </a:r>
                <a:endParaRPr sz="900">
                  <a:solidFill>
                    <a:srgbClr val="504F4E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345" name="Google Shape;345;p14"/>
              <p:cNvSpPr txBox="1"/>
              <p:nvPr/>
            </p:nvSpPr>
            <p:spPr>
              <a:xfrm>
                <a:off x="5704300" y="3237752"/>
                <a:ext cx="12735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504F4E"/>
                    </a:solidFill>
                    <a:latin typeface="Roboto"/>
                    <a:ea typeface="Roboto"/>
                    <a:cs typeface="Roboto"/>
                    <a:sym typeface="Roboto"/>
                  </a:rPr>
                  <a:t>A:</a:t>
                </a:r>
                <a:endParaRPr sz="900">
                  <a:solidFill>
                    <a:srgbClr val="504F4E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rgbClr val="FCC101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</p:grpSp>
        <p:grpSp>
          <p:nvGrpSpPr>
            <p:cNvPr id="346" name="Google Shape;346;p14"/>
            <p:cNvGrpSpPr/>
            <p:nvPr/>
          </p:nvGrpSpPr>
          <p:grpSpPr>
            <a:xfrm>
              <a:off x="605900" y="4599540"/>
              <a:ext cx="6371900" cy="415512"/>
              <a:chOff x="605900" y="3237727"/>
              <a:chExt cx="6371900" cy="415512"/>
            </a:xfrm>
          </p:grpSpPr>
          <p:sp>
            <p:nvSpPr>
              <p:cNvPr id="347" name="Google Shape;347;p14"/>
              <p:cNvSpPr txBox="1"/>
              <p:nvPr/>
            </p:nvSpPr>
            <p:spPr>
              <a:xfrm>
                <a:off x="605900" y="3237727"/>
                <a:ext cx="14538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504F4E"/>
                    </a:solidFill>
                    <a:latin typeface="Roboto"/>
                    <a:ea typeface="Roboto"/>
                    <a:cs typeface="Roboto"/>
                    <a:sym typeface="Roboto"/>
                  </a:rPr>
                  <a:t>[MM/DD/YYYY]</a:t>
                </a:r>
                <a:endParaRPr sz="900">
                  <a:solidFill>
                    <a:srgbClr val="504F4E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  <p:sp>
            <p:nvSpPr>
              <p:cNvPr id="348" name="Google Shape;348;p14"/>
              <p:cNvSpPr txBox="1"/>
              <p:nvPr/>
            </p:nvSpPr>
            <p:spPr>
              <a:xfrm>
                <a:off x="2241650" y="3237739"/>
                <a:ext cx="1051800" cy="415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504F4E"/>
                    </a:solidFill>
                    <a:latin typeface="Roboto"/>
                    <a:ea typeface="Roboto"/>
                    <a:cs typeface="Roboto"/>
                    <a:sym typeface="Roboto"/>
                  </a:rPr>
                  <a:t>[Hh - Hh]</a:t>
                </a:r>
                <a:endParaRPr sz="900">
                  <a:solidFill>
                    <a:srgbClr val="504F4E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504F4E"/>
                    </a:solidFill>
                    <a:latin typeface="Roboto"/>
                    <a:ea typeface="Roboto"/>
                    <a:cs typeface="Roboto"/>
                    <a:sym typeface="Roboto"/>
                  </a:rPr>
                  <a:t>[Hh - Hh]</a:t>
                </a:r>
                <a:endParaRPr sz="900">
                  <a:solidFill>
                    <a:srgbClr val="504F4E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504F4E"/>
                    </a:solidFill>
                    <a:latin typeface="Roboto"/>
                    <a:ea typeface="Roboto"/>
                    <a:cs typeface="Roboto"/>
                    <a:sym typeface="Roboto"/>
                  </a:rPr>
                  <a:t>[Hh - Hh]</a:t>
                </a:r>
                <a:endParaRPr sz="900">
                  <a:solidFill>
                    <a:srgbClr val="504F4E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349" name="Google Shape;349;p14"/>
              <p:cNvSpPr txBox="1"/>
              <p:nvPr/>
            </p:nvSpPr>
            <p:spPr>
              <a:xfrm>
                <a:off x="3420825" y="3237739"/>
                <a:ext cx="2156100" cy="415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504F4E"/>
                    </a:solidFill>
                    <a:latin typeface="Roboto"/>
                    <a:ea typeface="Roboto"/>
                    <a:cs typeface="Roboto"/>
                    <a:sym typeface="Roboto"/>
                  </a:rPr>
                  <a:t>1.</a:t>
                </a:r>
                <a:endParaRPr sz="900">
                  <a:solidFill>
                    <a:srgbClr val="504F4E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504F4E"/>
                    </a:solidFill>
                    <a:latin typeface="Roboto"/>
                    <a:ea typeface="Roboto"/>
                    <a:cs typeface="Roboto"/>
                    <a:sym typeface="Roboto"/>
                  </a:rPr>
                  <a:t>2.</a:t>
                </a:r>
                <a:endParaRPr sz="900">
                  <a:solidFill>
                    <a:srgbClr val="504F4E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504F4E"/>
                    </a:solidFill>
                    <a:latin typeface="Roboto"/>
                    <a:ea typeface="Roboto"/>
                    <a:cs typeface="Roboto"/>
                    <a:sym typeface="Roboto"/>
                  </a:rPr>
                  <a:t>3.</a:t>
                </a:r>
                <a:endParaRPr sz="900">
                  <a:solidFill>
                    <a:srgbClr val="504F4E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350" name="Google Shape;350;p14"/>
              <p:cNvSpPr txBox="1"/>
              <p:nvPr/>
            </p:nvSpPr>
            <p:spPr>
              <a:xfrm>
                <a:off x="5704300" y="3237736"/>
                <a:ext cx="12735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504F4E"/>
                    </a:solidFill>
                    <a:latin typeface="Roboto"/>
                    <a:ea typeface="Roboto"/>
                    <a:cs typeface="Roboto"/>
                    <a:sym typeface="Roboto"/>
                  </a:rPr>
                  <a:t>A:</a:t>
                </a:r>
                <a:endParaRPr sz="900">
                  <a:solidFill>
                    <a:srgbClr val="504F4E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rgbClr val="FCC101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</p:grpSp>
        <p:cxnSp>
          <p:nvCxnSpPr>
            <p:cNvPr id="351" name="Google Shape;351;p14"/>
            <p:cNvCxnSpPr/>
            <p:nvPr/>
          </p:nvCxnSpPr>
          <p:spPr>
            <a:xfrm>
              <a:off x="2158325" y="771650"/>
              <a:ext cx="0" cy="5523000"/>
            </a:xfrm>
            <a:prstGeom prst="straightConnector1">
              <a:avLst/>
            </a:prstGeom>
            <a:noFill/>
            <a:ln cap="flat" cmpd="sng" w="9525">
              <a:solidFill>
                <a:srgbClr val="F0F0F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52" name="Google Shape;352;p14"/>
            <p:cNvCxnSpPr/>
            <p:nvPr/>
          </p:nvCxnSpPr>
          <p:spPr>
            <a:xfrm>
              <a:off x="3343750" y="771650"/>
              <a:ext cx="0" cy="5523000"/>
            </a:xfrm>
            <a:prstGeom prst="straightConnector1">
              <a:avLst/>
            </a:prstGeom>
            <a:noFill/>
            <a:ln cap="flat" cmpd="sng" w="9525">
              <a:solidFill>
                <a:srgbClr val="F0F0F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53" name="Google Shape;353;p14"/>
            <p:cNvCxnSpPr/>
            <p:nvPr/>
          </p:nvCxnSpPr>
          <p:spPr>
            <a:xfrm>
              <a:off x="5630050" y="771650"/>
              <a:ext cx="0" cy="5523000"/>
            </a:xfrm>
            <a:prstGeom prst="straightConnector1">
              <a:avLst/>
            </a:prstGeom>
            <a:noFill/>
            <a:ln cap="flat" cmpd="sng" w="9525">
              <a:solidFill>
                <a:srgbClr val="F0F0F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54" name="Google Shape;354;p14"/>
            <p:cNvCxnSpPr/>
            <p:nvPr/>
          </p:nvCxnSpPr>
          <p:spPr>
            <a:xfrm>
              <a:off x="545250" y="1631984"/>
              <a:ext cx="6479100" cy="0"/>
            </a:xfrm>
            <a:prstGeom prst="straightConnector1">
              <a:avLst/>
            </a:prstGeom>
            <a:noFill/>
            <a:ln cap="flat" cmpd="sng" w="9525">
              <a:solidFill>
                <a:srgbClr val="F0F0F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55" name="Google Shape;355;p14"/>
            <p:cNvCxnSpPr/>
            <p:nvPr/>
          </p:nvCxnSpPr>
          <p:spPr>
            <a:xfrm>
              <a:off x="545250" y="2208170"/>
              <a:ext cx="6479100" cy="0"/>
            </a:xfrm>
            <a:prstGeom prst="straightConnector1">
              <a:avLst/>
            </a:prstGeom>
            <a:noFill/>
            <a:ln cap="flat" cmpd="sng" w="9525">
              <a:solidFill>
                <a:srgbClr val="F0F0F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56" name="Google Shape;356;p14"/>
            <p:cNvCxnSpPr/>
            <p:nvPr/>
          </p:nvCxnSpPr>
          <p:spPr>
            <a:xfrm>
              <a:off x="545250" y="3365953"/>
              <a:ext cx="6479100" cy="0"/>
            </a:xfrm>
            <a:prstGeom prst="straightConnector1">
              <a:avLst/>
            </a:prstGeom>
            <a:noFill/>
            <a:ln cap="flat" cmpd="sng" w="9525">
              <a:solidFill>
                <a:srgbClr val="F0F0F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57" name="Google Shape;357;p14"/>
            <p:cNvCxnSpPr/>
            <p:nvPr/>
          </p:nvCxnSpPr>
          <p:spPr>
            <a:xfrm>
              <a:off x="545250" y="3919153"/>
              <a:ext cx="6479100" cy="0"/>
            </a:xfrm>
            <a:prstGeom prst="straightConnector1">
              <a:avLst/>
            </a:prstGeom>
            <a:noFill/>
            <a:ln cap="flat" cmpd="sng" w="9525">
              <a:solidFill>
                <a:srgbClr val="F0F0F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58" name="Google Shape;358;p14"/>
            <p:cNvCxnSpPr/>
            <p:nvPr/>
          </p:nvCxnSpPr>
          <p:spPr>
            <a:xfrm>
              <a:off x="545250" y="4521137"/>
              <a:ext cx="6479100" cy="0"/>
            </a:xfrm>
            <a:prstGeom prst="straightConnector1">
              <a:avLst/>
            </a:prstGeom>
            <a:noFill/>
            <a:ln cap="flat" cmpd="sng" w="9525">
              <a:solidFill>
                <a:srgbClr val="F0F0F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59" name="Google Shape;359;p14"/>
            <p:cNvCxnSpPr/>
            <p:nvPr/>
          </p:nvCxnSpPr>
          <p:spPr>
            <a:xfrm>
              <a:off x="545250" y="2764066"/>
              <a:ext cx="6479100" cy="0"/>
            </a:xfrm>
            <a:prstGeom prst="straightConnector1">
              <a:avLst/>
            </a:prstGeom>
            <a:noFill/>
            <a:ln cap="flat" cmpd="sng" w="9525">
              <a:solidFill>
                <a:srgbClr val="F0F0F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60" name="Google Shape;360;p14"/>
            <p:cNvCxnSpPr/>
            <p:nvPr/>
          </p:nvCxnSpPr>
          <p:spPr>
            <a:xfrm>
              <a:off x="545250" y="771745"/>
              <a:ext cx="6479100" cy="0"/>
            </a:xfrm>
            <a:prstGeom prst="straightConnector1">
              <a:avLst/>
            </a:prstGeom>
            <a:noFill/>
            <a:ln cap="flat" cmpd="sng" w="9525">
              <a:solidFill>
                <a:srgbClr val="1D1D1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61" name="Google Shape;361;p14"/>
            <p:cNvCxnSpPr/>
            <p:nvPr/>
          </p:nvCxnSpPr>
          <p:spPr>
            <a:xfrm>
              <a:off x="545250" y="1061195"/>
              <a:ext cx="6479100" cy="0"/>
            </a:xfrm>
            <a:prstGeom prst="straightConnector1">
              <a:avLst/>
            </a:prstGeom>
            <a:noFill/>
            <a:ln cap="flat" cmpd="sng" w="9525">
              <a:solidFill>
                <a:srgbClr val="1D1D1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62" name="Google Shape;362;p14"/>
            <p:cNvCxnSpPr/>
            <p:nvPr/>
          </p:nvCxnSpPr>
          <p:spPr>
            <a:xfrm>
              <a:off x="545250" y="5106898"/>
              <a:ext cx="6479100" cy="0"/>
            </a:xfrm>
            <a:prstGeom prst="straightConnector1">
              <a:avLst/>
            </a:prstGeom>
            <a:noFill/>
            <a:ln cap="flat" cmpd="sng" w="9525">
              <a:solidFill>
                <a:srgbClr val="F4F6F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grpSp>
          <p:nvGrpSpPr>
            <p:cNvPr id="363" name="Google Shape;363;p14"/>
            <p:cNvGrpSpPr/>
            <p:nvPr/>
          </p:nvGrpSpPr>
          <p:grpSpPr>
            <a:xfrm>
              <a:off x="605900" y="5201529"/>
              <a:ext cx="6371900" cy="138624"/>
              <a:chOff x="605900" y="3237727"/>
              <a:chExt cx="6371900" cy="138624"/>
            </a:xfrm>
          </p:grpSpPr>
          <p:sp>
            <p:nvSpPr>
              <p:cNvPr id="364" name="Google Shape;364;p14"/>
              <p:cNvSpPr txBox="1"/>
              <p:nvPr/>
            </p:nvSpPr>
            <p:spPr>
              <a:xfrm>
                <a:off x="605900" y="3237727"/>
                <a:ext cx="14538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rgbClr val="504F4E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  <p:sp>
            <p:nvSpPr>
              <p:cNvPr id="365" name="Google Shape;365;p14"/>
              <p:cNvSpPr txBox="1"/>
              <p:nvPr/>
            </p:nvSpPr>
            <p:spPr>
              <a:xfrm>
                <a:off x="2241650" y="3237739"/>
                <a:ext cx="10518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rgbClr val="504F4E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366" name="Google Shape;366;p14"/>
              <p:cNvSpPr txBox="1"/>
              <p:nvPr/>
            </p:nvSpPr>
            <p:spPr>
              <a:xfrm>
                <a:off x="3420825" y="3237739"/>
                <a:ext cx="21561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rgbClr val="504F4E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367" name="Google Shape;367;p14"/>
              <p:cNvSpPr txBox="1"/>
              <p:nvPr/>
            </p:nvSpPr>
            <p:spPr>
              <a:xfrm>
                <a:off x="5704300" y="3237752"/>
                <a:ext cx="12735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rgbClr val="FCC101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</p:grpSp>
        <p:grpSp>
          <p:nvGrpSpPr>
            <p:cNvPr id="368" name="Google Shape;368;p14"/>
            <p:cNvGrpSpPr/>
            <p:nvPr/>
          </p:nvGrpSpPr>
          <p:grpSpPr>
            <a:xfrm>
              <a:off x="605900" y="5787290"/>
              <a:ext cx="6371900" cy="138612"/>
              <a:chOff x="605900" y="3237727"/>
              <a:chExt cx="6371900" cy="138612"/>
            </a:xfrm>
          </p:grpSpPr>
          <p:sp>
            <p:nvSpPr>
              <p:cNvPr id="369" name="Google Shape;369;p14"/>
              <p:cNvSpPr txBox="1"/>
              <p:nvPr/>
            </p:nvSpPr>
            <p:spPr>
              <a:xfrm>
                <a:off x="605900" y="3237727"/>
                <a:ext cx="14538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rgbClr val="504F4E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  <p:sp>
            <p:nvSpPr>
              <p:cNvPr id="370" name="Google Shape;370;p14"/>
              <p:cNvSpPr txBox="1"/>
              <p:nvPr/>
            </p:nvSpPr>
            <p:spPr>
              <a:xfrm>
                <a:off x="2241650" y="3237739"/>
                <a:ext cx="10518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rgbClr val="504F4E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371" name="Google Shape;371;p14"/>
              <p:cNvSpPr txBox="1"/>
              <p:nvPr/>
            </p:nvSpPr>
            <p:spPr>
              <a:xfrm>
                <a:off x="3420825" y="3237739"/>
                <a:ext cx="21561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rgbClr val="504F4E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372" name="Google Shape;372;p14"/>
              <p:cNvSpPr txBox="1"/>
              <p:nvPr/>
            </p:nvSpPr>
            <p:spPr>
              <a:xfrm>
                <a:off x="5704300" y="3237736"/>
                <a:ext cx="12735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rgbClr val="FCC101"/>
                  </a:solidFill>
                  <a:latin typeface="Roboto Thin"/>
                  <a:ea typeface="Roboto Thin"/>
                  <a:cs typeface="Roboto Thin"/>
                  <a:sym typeface="Roboto Thin"/>
                </a:endParaRPr>
              </a:p>
            </p:txBody>
          </p:sp>
        </p:grpSp>
        <p:cxnSp>
          <p:nvCxnSpPr>
            <p:cNvPr id="373" name="Google Shape;373;p14"/>
            <p:cNvCxnSpPr/>
            <p:nvPr/>
          </p:nvCxnSpPr>
          <p:spPr>
            <a:xfrm>
              <a:off x="545250" y="5708887"/>
              <a:ext cx="6479100" cy="0"/>
            </a:xfrm>
            <a:prstGeom prst="straightConnector1">
              <a:avLst/>
            </a:prstGeom>
            <a:noFill/>
            <a:ln cap="flat" cmpd="sng" w="9525">
              <a:solidFill>
                <a:srgbClr val="F0F0F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74" name="Google Shape;374;p14"/>
            <p:cNvCxnSpPr/>
            <p:nvPr/>
          </p:nvCxnSpPr>
          <p:spPr>
            <a:xfrm>
              <a:off x="545250" y="6294648"/>
              <a:ext cx="6479100" cy="0"/>
            </a:xfrm>
            <a:prstGeom prst="straightConnector1">
              <a:avLst/>
            </a:prstGeom>
            <a:noFill/>
            <a:ln cap="flat" cmpd="sng" w="9525">
              <a:solidFill>
                <a:srgbClr val="1D1D1B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