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Great Vibes"/>
      <p:regular r:id="rId7"/>
    </p:embeddedFont>
    <p:embeddedFont>
      <p:font typeface="Lora SemiBold"/>
      <p:regular r:id="rId8"/>
      <p:bold r:id="rId9"/>
      <p:italic r:id="rId10"/>
      <p:boldItalic r:id="rId11"/>
    </p:embeddedFont>
    <p:embeddedFont>
      <p:font typeface="Lora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LoraSemiBold-boldItalic.fntdata"/><Relationship Id="rId10" Type="http://schemas.openxmlformats.org/officeDocument/2006/relationships/font" Target="fonts/LoraSemiBold-italic.fntdata"/><Relationship Id="rId13" Type="http://schemas.openxmlformats.org/officeDocument/2006/relationships/font" Target="fonts/Lora-bold.fntdata"/><Relationship Id="rId12" Type="http://schemas.openxmlformats.org/officeDocument/2006/relationships/font" Target="fonts/Lora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LoraSemiBold-bold.fntdata"/><Relationship Id="rId15" Type="http://schemas.openxmlformats.org/officeDocument/2006/relationships/font" Target="fonts/Lora-boldItalic.fntdata"/><Relationship Id="rId14" Type="http://schemas.openxmlformats.org/officeDocument/2006/relationships/font" Target="fonts/Lora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GreatVibes-regular.fntdata"/><Relationship Id="rId8" Type="http://schemas.openxmlformats.org/officeDocument/2006/relationships/font" Target="fonts/LoraSemiBold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20.png"/><Relationship Id="rId11" Type="http://schemas.openxmlformats.org/officeDocument/2006/relationships/image" Target="../media/image5.png"/><Relationship Id="rId22" Type="http://schemas.openxmlformats.org/officeDocument/2006/relationships/image" Target="../media/image19.png"/><Relationship Id="rId10" Type="http://schemas.openxmlformats.org/officeDocument/2006/relationships/image" Target="../media/image2.png"/><Relationship Id="rId21" Type="http://schemas.openxmlformats.org/officeDocument/2006/relationships/image" Target="../media/image18.png"/><Relationship Id="rId13" Type="http://schemas.openxmlformats.org/officeDocument/2006/relationships/image" Target="../media/image12.png"/><Relationship Id="rId12" Type="http://schemas.openxmlformats.org/officeDocument/2006/relationships/image" Target="../media/image7.png"/><Relationship Id="rId23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8.png"/><Relationship Id="rId9" Type="http://schemas.openxmlformats.org/officeDocument/2006/relationships/image" Target="../media/image10.png"/><Relationship Id="rId15" Type="http://schemas.openxmlformats.org/officeDocument/2006/relationships/image" Target="../media/image13.png"/><Relationship Id="rId14" Type="http://schemas.openxmlformats.org/officeDocument/2006/relationships/image" Target="../media/image11.png"/><Relationship Id="rId17" Type="http://schemas.openxmlformats.org/officeDocument/2006/relationships/image" Target="../media/image15.png"/><Relationship Id="rId16" Type="http://schemas.openxmlformats.org/officeDocument/2006/relationships/image" Target="../media/image16.png"/><Relationship Id="rId5" Type="http://schemas.openxmlformats.org/officeDocument/2006/relationships/image" Target="../media/image9.png"/><Relationship Id="rId19" Type="http://schemas.openxmlformats.org/officeDocument/2006/relationships/image" Target="../media/image14.png"/><Relationship Id="rId6" Type="http://schemas.openxmlformats.org/officeDocument/2006/relationships/image" Target="../media/image6.png"/><Relationship Id="rId18" Type="http://schemas.openxmlformats.org/officeDocument/2006/relationships/image" Target="../media/image17.png"/><Relationship Id="rId7" Type="http://schemas.openxmlformats.org/officeDocument/2006/relationships/image" Target="../media/image4.png"/><Relationship Id="rId8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2245" y="1"/>
            <a:ext cx="7555509" cy="10691998"/>
            <a:chOff x="2245" y="1"/>
            <a:chExt cx="7555509" cy="10691998"/>
          </a:xfrm>
        </p:grpSpPr>
        <p:pic>
          <p:nvPicPr>
            <p:cNvPr id="55" name="Google Shape;55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245" y="1"/>
              <a:ext cx="7555509" cy="10691998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6" name="Google Shape;56;p13"/>
            <p:cNvGrpSpPr/>
            <p:nvPr/>
          </p:nvGrpSpPr>
          <p:grpSpPr>
            <a:xfrm>
              <a:off x="84209" y="154575"/>
              <a:ext cx="7391581" cy="10389374"/>
              <a:chOff x="38320" y="154575"/>
              <a:chExt cx="7391581" cy="10389374"/>
            </a:xfrm>
          </p:grpSpPr>
          <p:grpSp>
            <p:nvGrpSpPr>
              <p:cNvPr id="57" name="Google Shape;57;p13"/>
              <p:cNvGrpSpPr/>
              <p:nvPr/>
            </p:nvGrpSpPr>
            <p:grpSpPr>
              <a:xfrm>
                <a:off x="283125" y="415362"/>
                <a:ext cx="7146776" cy="10079920"/>
                <a:chOff x="283125" y="415362"/>
                <a:chExt cx="7146776" cy="10079920"/>
              </a:xfrm>
            </p:grpSpPr>
            <p:pic>
              <p:nvPicPr>
                <p:cNvPr id="58" name="Google Shape;58;p13"/>
                <p:cNvPicPr preferRelativeResize="0"/>
                <p:nvPr/>
              </p:nvPicPr>
              <p:blipFill>
                <a:blip r:embed="rId4">
                  <a:alphaModFix amt="75000"/>
                </a:blip>
                <a:stretch>
                  <a:fillRect/>
                </a:stretch>
              </p:blipFill>
              <p:spPr>
                <a:xfrm flipH="1" rot="5400000">
                  <a:off x="691475" y="2700700"/>
                  <a:ext cx="670750" cy="9548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59" name="Google Shape;59;p13"/>
                <p:cNvPicPr preferRelativeResize="0"/>
                <p:nvPr/>
              </p:nvPicPr>
              <p:blipFill>
                <a:blip r:embed="rId5">
                  <a:alphaModFix amt="70000"/>
                </a:blip>
                <a:stretch>
                  <a:fillRect/>
                </a:stretch>
              </p:blipFill>
              <p:spPr>
                <a:xfrm>
                  <a:off x="4912975" y="9056250"/>
                  <a:ext cx="2516926" cy="14390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0" name="Google Shape;60;p13"/>
                <p:cNvPicPr preferRelativeResize="0"/>
                <p:nvPr/>
              </p:nvPicPr>
              <p:blipFill>
                <a:blip r:embed="rId6">
                  <a:alphaModFix amt="75000"/>
                </a:blip>
                <a:stretch>
                  <a:fillRect/>
                </a:stretch>
              </p:blipFill>
              <p:spPr>
                <a:xfrm>
                  <a:off x="3150650" y="415362"/>
                  <a:ext cx="1392200" cy="121818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1" name="Google Shape;61;p13"/>
                <p:cNvPicPr preferRelativeResize="0"/>
                <p:nvPr/>
              </p:nvPicPr>
              <p:blipFill>
                <a:blip r:embed="rId7">
                  <a:alphaModFix amt="75000"/>
                </a:blip>
                <a:stretch>
                  <a:fillRect/>
                </a:stretch>
              </p:blipFill>
              <p:spPr>
                <a:xfrm rot="2972530">
                  <a:off x="896586" y="5052122"/>
                  <a:ext cx="465703" cy="182743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2" name="Google Shape;62;p13"/>
                <p:cNvPicPr preferRelativeResize="0"/>
                <p:nvPr/>
              </p:nvPicPr>
              <p:blipFill>
                <a:blip r:embed="rId8">
                  <a:alphaModFix amt="75000"/>
                </a:blip>
                <a:stretch>
                  <a:fillRect/>
                </a:stretch>
              </p:blipFill>
              <p:spPr>
                <a:xfrm>
                  <a:off x="3990067" y="9613743"/>
                  <a:ext cx="372050" cy="88152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3" name="Google Shape;63;p13"/>
                <p:cNvPicPr preferRelativeResize="0"/>
                <p:nvPr/>
              </p:nvPicPr>
              <p:blipFill>
                <a:blip r:embed="rId9">
                  <a:alphaModFix amt="75000"/>
                </a:blip>
                <a:stretch>
                  <a:fillRect/>
                </a:stretch>
              </p:blipFill>
              <p:spPr>
                <a:xfrm>
                  <a:off x="5495250" y="681797"/>
                  <a:ext cx="1472700" cy="118750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4" name="Google Shape;64;p13"/>
                <p:cNvPicPr preferRelativeResize="0"/>
                <p:nvPr/>
              </p:nvPicPr>
              <p:blipFill>
                <a:blip r:embed="rId10">
                  <a:alphaModFix amt="75000"/>
                </a:blip>
                <a:stretch>
                  <a:fillRect/>
                </a:stretch>
              </p:blipFill>
              <p:spPr>
                <a:xfrm>
                  <a:off x="6072244" y="5346006"/>
                  <a:ext cx="1143000" cy="121883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5" name="Google Shape;65;p13"/>
                <p:cNvPicPr preferRelativeResize="0"/>
                <p:nvPr/>
              </p:nvPicPr>
              <p:blipFill>
                <a:blip r:embed="rId11">
                  <a:alphaModFix amt="75000"/>
                </a:blip>
                <a:stretch>
                  <a:fillRect/>
                </a:stretch>
              </p:blipFill>
              <p:spPr>
                <a:xfrm>
                  <a:off x="549450" y="430275"/>
                  <a:ext cx="1392200" cy="14390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6" name="Google Shape;66;p13"/>
                <p:cNvPicPr preferRelativeResize="0"/>
                <p:nvPr/>
              </p:nvPicPr>
              <p:blipFill>
                <a:blip r:embed="rId12">
                  <a:alphaModFix amt="60000"/>
                </a:blip>
                <a:stretch>
                  <a:fillRect/>
                </a:stretch>
              </p:blipFill>
              <p:spPr>
                <a:xfrm flipH="1">
                  <a:off x="331983" y="8782557"/>
                  <a:ext cx="1866900" cy="171272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7" name="Google Shape;67;p13"/>
                <p:cNvPicPr preferRelativeResize="0"/>
                <p:nvPr/>
              </p:nvPicPr>
              <p:blipFill>
                <a:blip r:embed="rId13">
                  <a:alphaModFix amt="75000"/>
                </a:blip>
                <a:stretch>
                  <a:fillRect/>
                </a:stretch>
              </p:blipFill>
              <p:spPr>
                <a:xfrm rot="-5400000">
                  <a:off x="5971225" y="2454300"/>
                  <a:ext cx="1015350" cy="14727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68" name="Google Shape;68;p13"/>
              <p:cNvGrpSpPr/>
              <p:nvPr/>
            </p:nvGrpSpPr>
            <p:grpSpPr>
              <a:xfrm>
                <a:off x="399175" y="520525"/>
                <a:ext cx="6740950" cy="8813200"/>
                <a:chOff x="399175" y="520525"/>
                <a:chExt cx="6740950" cy="8813200"/>
              </a:xfrm>
            </p:grpSpPr>
            <p:pic>
              <p:nvPicPr>
                <p:cNvPr id="69" name="Google Shape;69;p13"/>
                <p:cNvPicPr preferRelativeResize="0"/>
                <p:nvPr/>
              </p:nvPicPr>
              <p:blipFill>
                <a:blip r:embed="rId14">
                  <a:alphaModFix amt="75000"/>
                </a:blip>
                <a:stretch>
                  <a:fillRect/>
                </a:stretch>
              </p:blipFill>
              <p:spPr>
                <a:xfrm>
                  <a:off x="7042100" y="7991725"/>
                  <a:ext cx="98025" cy="945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70" name="Google Shape;70;p13"/>
                <p:cNvPicPr preferRelativeResize="0"/>
                <p:nvPr/>
              </p:nvPicPr>
              <p:blipFill>
                <a:blip r:embed="rId14">
                  <a:alphaModFix amt="75000"/>
                </a:blip>
                <a:stretch>
                  <a:fillRect/>
                </a:stretch>
              </p:blipFill>
              <p:spPr>
                <a:xfrm>
                  <a:off x="5155525" y="9183900"/>
                  <a:ext cx="98025" cy="945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71" name="Google Shape;71;p13"/>
                <p:cNvPicPr preferRelativeResize="0"/>
                <p:nvPr/>
              </p:nvPicPr>
              <p:blipFill>
                <a:blip r:embed="rId14">
                  <a:alphaModFix amt="75000"/>
                </a:blip>
                <a:stretch>
                  <a:fillRect/>
                </a:stretch>
              </p:blipFill>
              <p:spPr>
                <a:xfrm>
                  <a:off x="2199700" y="9239200"/>
                  <a:ext cx="98025" cy="945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72" name="Google Shape;72;p13"/>
                <p:cNvPicPr preferRelativeResize="0"/>
                <p:nvPr/>
              </p:nvPicPr>
              <p:blipFill>
                <a:blip r:embed="rId14">
                  <a:alphaModFix amt="75000"/>
                </a:blip>
                <a:stretch>
                  <a:fillRect/>
                </a:stretch>
              </p:blipFill>
              <p:spPr>
                <a:xfrm>
                  <a:off x="1351675" y="6489875"/>
                  <a:ext cx="98025" cy="945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73" name="Google Shape;73;p13"/>
                <p:cNvPicPr preferRelativeResize="0"/>
                <p:nvPr/>
              </p:nvPicPr>
              <p:blipFill>
                <a:blip r:embed="rId14">
                  <a:alphaModFix amt="75000"/>
                </a:blip>
                <a:stretch>
                  <a:fillRect/>
                </a:stretch>
              </p:blipFill>
              <p:spPr>
                <a:xfrm>
                  <a:off x="1228800" y="5115800"/>
                  <a:ext cx="98025" cy="945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74" name="Google Shape;74;p13"/>
                <p:cNvPicPr preferRelativeResize="0"/>
                <p:nvPr/>
              </p:nvPicPr>
              <p:blipFill>
                <a:blip r:embed="rId14">
                  <a:alphaModFix amt="75000"/>
                </a:blip>
                <a:stretch>
                  <a:fillRect/>
                </a:stretch>
              </p:blipFill>
              <p:spPr>
                <a:xfrm>
                  <a:off x="6679525" y="3722150"/>
                  <a:ext cx="98025" cy="945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75" name="Google Shape;75;p13"/>
                <p:cNvPicPr preferRelativeResize="0"/>
                <p:nvPr/>
              </p:nvPicPr>
              <p:blipFill>
                <a:blip r:embed="rId14">
                  <a:alphaModFix amt="75000"/>
                </a:blip>
                <a:stretch>
                  <a:fillRect/>
                </a:stretch>
              </p:blipFill>
              <p:spPr>
                <a:xfrm>
                  <a:off x="565125" y="4079940"/>
                  <a:ext cx="98025" cy="945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76" name="Google Shape;76;p13"/>
                <p:cNvPicPr preferRelativeResize="0"/>
                <p:nvPr/>
              </p:nvPicPr>
              <p:blipFill>
                <a:blip r:embed="rId14">
                  <a:alphaModFix amt="75000"/>
                </a:blip>
                <a:stretch>
                  <a:fillRect/>
                </a:stretch>
              </p:blipFill>
              <p:spPr>
                <a:xfrm>
                  <a:off x="5763900" y="3064625"/>
                  <a:ext cx="98025" cy="945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77" name="Google Shape;77;p13"/>
                <p:cNvPicPr preferRelativeResize="0"/>
                <p:nvPr/>
              </p:nvPicPr>
              <p:blipFill>
                <a:blip r:embed="rId14">
                  <a:alphaModFix amt="75000"/>
                </a:blip>
                <a:stretch>
                  <a:fillRect/>
                </a:stretch>
              </p:blipFill>
              <p:spPr>
                <a:xfrm>
                  <a:off x="2027625" y="1223550"/>
                  <a:ext cx="98025" cy="945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78" name="Google Shape;78;p13"/>
                <p:cNvPicPr preferRelativeResize="0"/>
                <p:nvPr/>
              </p:nvPicPr>
              <p:blipFill>
                <a:blip r:embed="rId14">
                  <a:alphaModFix amt="75000"/>
                </a:blip>
                <a:stretch>
                  <a:fillRect/>
                </a:stretch>
              </p:blipFill>
              <p:spPr>
                <a:xfrm>
                  <a:off x="399175" y="520525"/>
                  <a:ext cx="98025" cy="945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79" name="Google Shape;79;p13"/>
              <p:cNvGrpSpPr/>
              <p:nvPr/>
            </p:nvGrpSpPr>
            <p:grpSpPr>
              <a:xfrm>
                <a:off x="611891" y="154575"/>
                <a:ext cx="6129634" cy="8169741"/>
                <a:chOff x="611891" y="154575"/>
                <a:chExt cx="6129634" cy="8169741"/>
              </a:xfrm>
            </p:grpSpPr>
            <p:pic>
              <p:nvPicPr>
                <p:cNvPr id="80" name="Google Shape;80;p13"/>
                <p:cNvPicPr preferRelativeResize="0"/>
                <p:nvPr/>
              </p:nvPicPr>
              <p:blipFill>
                <a:blip r:embed="rId15">
                  <a:alphaModFix amt="75000"/>
                </a:blip>
                <a:stretch>
                  <a:fillRect/>
                </a:stretch>
              </p:blipFill>
              <p:spPr>
                <a:xfrm flipH="1">
                  <a:off x="6326300" y="7121425"/>
                  <a:ext cx="415225" cy="4117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1" name="Google Shape;81;p13"/>
                <p:cNvPicPr preferRelativeResize="0"/>
                <p:nvPr/>
              </p:nvPicPr>
              <p:blipFill>
                <a:blip r:embed="rId16">
                  <a:alphaModFix amt="75000"/>
                </a:blip>
                <a:stretch>
                  <a:fillRect/>
                </a:stretch>
              </p:blipFill>
              <p:spPr>
                <a:xfrm>
                  <a:off x="611891" y="7958891"/>
                  <a:ext cx="372069" cy="3654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2" name="Google Shape;82;p13"/>
                <p:cNvPicPr preferRelativeResize="0"/>
                <p:nvPr/>
              </p:nvPicPr>
              <p:blipFill>
                <a:blip r:embed="rId15">
                  <a:alphaModFix amt="75000"/>
                </a:blip>
                <a:stretch>
                  <a:fillRect/>
                </a:stretch>
              </p:blipFill>
              <p:spPr>
                <a:xfrm>
                  <a:off x="4948575" y="154575"/>
                  <a:ext cx="415225" cy="4117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83" name="Google Shape;83;p13"/>
              <p:cNvGrpSpPr/>
              <p:nvPr/>
            </p:nvGrpSpPr>
            <p:grpSpPr>
              <a:xfrm>
                <a:off x="480199" y="381849"/>
                <a:ext cx="6754125" cy="10162100"/>
                <a:chOff x="480199" y="381849"/>
                <a:chExt cx="6754125" cy="10162100"/>
              </a:xfrm>
            </p:grpSpPr>
            <p:pic>
              <p:nvPicPr>
                <p:cNvPr id="84" name="Google Shape;84;p13"/>
                <p:cNvPicPr preferRelativeResize="0"/>
                <p:nvPr/>
              </p:nvPicPr>
              <p:blipFill>
                <a:blip r:embed="rId17">
                  <a:alphaModFix amt="75000"/>
                </a:blip>
                <a:stretch>
                  <a:fillRect/>
                </a:stretch>
              </p:blipFill>
              <p:spPr>
                <a:xfrm>
                  <a:off x="6297524" y="6935349"/>
                  <a:ext cx="94200" cy="942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5" name="Google Shape;85;p13"/>
                <p:cNvPicPr preferRelativeResize="0"/>
                <p:nvPr/>
              </p:nvPicPr>
              <p:blipFill>
                <a:blip r:embed="rId17">
                  <a:alphaModFix amt="75000"/>
                </a:blip>
                <a:stretch>
                  <a:fillRect/>
                </a:stretch>
              </p:blipFill>
              <p:spPr>
                <a:xfrm>
                  <a:off x="4538249" y="9996874"/>
                  <a:ext cx="94200" cy="942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6" name="Google Shape;86;p13"/>
                <p:cNvPicPr preferRelativeResize="0"/>
                <p:nvPr/>
              </p:nvPicPr>
              <p:blipFill>
                <a:blip r:embed="rId17">
                  <a:alphaModFix amt="75000"/>
                </a:blip>
                <a:stretch>
                  <a:fillRect/>
                </a:stretch>
              </p:blipFill>
              <p:spPr>
                <a:xfrm>
                  <a:off x="2301774" y="10449724"/>
                  <a:ext cx="94200" cy="942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7" name="Google Shape;87;p13"/>
                <p:cNvPicPr preferRelativeResize="0"/>
                <p:nvPr/>
              </p:nvPicPr>
              <p:blipFill>
                <a:blip r:embed="rId17">
                  <a:alphaModFix amt="75000"/>
                </a:blip>
                <a:stretch>
                  <a:fillRect/>
                </a:stretch>
              </p:blipFill>
              <p:spPr>
                <a:xfrm>
                  <a:off x="480199" y="7620049"/>
                  <a:ext cx="94200" cy="942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8" name="Google Shape;88;p13"/>
                <p:cNvPicPr preferRelativeResize="0"/>
                <p:nvPr/>
              </p:nvPicPr>
              <p:blipFill>
                <a:blip r:embed="rId17">
                  <a:alphaModFix amt="75000"/>
                </a:blip>
                <a:stretch>
                  <a:fillRect/>
                </a:stretch>
              </p:blipFill>
              <p:spPr>
                <a:xfrm>
                  <a:off x="7140124" y="5005874"/>
                  <a:ext cx="94200" cy="942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9" name="Google Shape;89;p13"/>
                <p:cNvPicPr preferRelativeResize="0"/>
                <p:nvPr/>
              </p:nvPicPr>
              <p:blipFill>
                <a:blip r:embed="rId17">
                  <a:alphaModFix amt="75000"/>
                </a:blip>
                <a:stretch>
                  <a:fillRect/>
                </a:stretch>
              </p:blipFill>
              <p:spPr>
                <a:xfrm>
                  <a:off x="1049124" y="2432849"/>
                  <a:ext cx="94200" cy="942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0" name="Google Shape;90;p13"/>
                <p:cNvPicPr preferRelativeResize="0"/>
                <p:nvPr/>
              </p:nvPicPr>
              <p:blipFill>
                <a:blip r:embed="rId17">
                  <a:alphaModFix amt="75000"/>
                </a:blip>
                <a:stretch>
                  <a:fillRect/>
                </a:stretch>
              </p:blipFill>
              <p:spPr>
                <a:xfrm>
                  <a:off x="5297124" y="1285674"/>
                  <a:ext cx="94200" cy="942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1" name="Google Shape;91;p13"/>
                <p:cNvPicPr preferRelativeResize="0"/>
                <p:nvPr/>
              </p:nvPicPr>
              <p:blipFill>
                <a:blip r:embed="rId17">
                  <a:alphaModFix amt="75000"/>
                </a:blip>
                <a:stretch>
                  <a:fillRect/>
                </a:stretch>
              </p:blipFill>
              <p:spPr>
                <a:xfrm>
                  <a:off x="2877649" y="381849"/>
                  <a:ext cx="94200" cy="942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2" name="Google Shape;92;p13"/>
                <p:cNvPicPr preferRelativeResize="0"/>
                <p:nvPr/>
              </p:nvPicPr>
              <p:blipFill>
                <a:blip r:embed="rId17">
                  <a:alphaModFix amt="75000"/>
                </a:blip>
                <a:stretch>
                  <a:fillRect/>
                </a:stretch>
              </p:blipFill>
              <p:spPr>
                <a:xfrm>
                  <a:off x="7045924" y="520524"/>
                  <a:ext cx="94200" cy="942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93" name="Google Shape;93;p13"/>
              <p:cNvGrpSpPr/>
              <p:nvPr/>
            </p:nvGrpSpPr>
            <p:grpSpPr>
              <a:xfrm>
                <a:off x="38320" y="231725"/>
                <a:ext cx="6996152" cy="10060067"/>
                <a:chOff x="38320" y="231725"/>
                <a:chExt cx="6996152" cy="10060067"/>
              </a:xfrm>
            </p:grpSpPr>
            <p:pic>
              <p:nvPicPr>
                <p:cNvPr id="94" name="Google Shape;94;p13"/>
                <p:cNvPicPr preferRelativeResize="0"/>
                <p:nvPr/>
              </p:nvPicPr>
              <p:blipFill>
                <a:blip r:embed="rId18">
                  <a:alphaModFix amt="75000"/>
                </a:blip>
                <a:stretch>
                  <a:fillRect/>
                </a:stretch>
              </p:blipFill>
              <p:spPr>
                <a:xfrm rot="-3548165">
                  <a:off x="311325" y="4590475"/>
                  <a:ext cx="519725" cy="930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5" name="Google Shape;95;p13"/>
                <p:cNvPicPr preferRelativeResize="0"/>
                <p:nvPr/>
              </p:nvPicPr>
              <p:blipFill>
                <a:blip r:embed="rId19">
                  <a:alphaModFix amt="75000"/>
                </a:blip>
                <a:stretch>
                  <a:fillRect/>
                </a:stretch>
              </p:blipFill>
              <p:spPr>
                <a:xfrm>
                  <a:off x="1960424" y="231725"/>
                  <a:ext cx="446875" cy="4725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6" name="Google Shape;96;p13"/>
                <p:cNvPicPr preferRelativeResize="0"/>
                <p:nvPr/>
              </p:nvPicPr>
              <p:blipFill>
                <a:blip r:embed="rId20">
                  <a:alphaModFix amt="75000"/>
                </a:blip>
                <a:stretch>
                  <a:fillRect/>
                </a:stretch>
              </p:blipFill>
              <p:spPr>
                <a:xfrm>
                  <a:off x="2643442" y="9766267"/>
                  <a:ext cx="1054625" cy="5255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7" name="Google Shape;97;p13"/>
                <p:cNvPicPr preferRelativeResize="0"/>
                <p:nvPr/>
              </p:nvPicPr>
              <p:blipFill>
                <a:blip r:embed="rId21">
                  <a:alphaModFix amt="75000"/>
                </a:blip>
                <a:stretch>
                  <a:fillRect/>
                </a:stretch>
              </p:blipFill>
              <p:spPr>
                <a:xfrm rot="-5400000">
                  <a:off x="5922625" y="2119500"/>
                  <a:ext cx="447900" cy="5300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8" name="Google Shape;98;p13"/>
                <p:cNvPicPr preferRelativeResize="0"/>
                <p:nvPr/>
              </p:nvPicPr>
              <p:blipFill>
                <a:blip r:embed="rId22">
                  <a:alphaModFix amt="75000"/>
                </a:blip>
                <a:stretch>
                  <a:fillRect/>
                </a:stretch>
              </p:blipFill>
              <p:spPr>
                <a:xfrm>
                  <a:off x="1427875" y="2244476"/>
                  <a:ext cx="386725" cy="421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9" name="Google Shape;99;p13"/>
                <p:cNvPicPr preferRelativeResize="0"/>
                <p:nvPr/>
              </p:nvPicPr>
              <p:blipFill>
                <a:blip r:embed="rId23">
                  <a:alphaModFix amt="75000"/>
                </a:blip>
                <a:stretch>
                  <a:fillRect/>
                </a:stretch>
              </p:blipFill>
              <p:spPr>
                <a:xfrm>
                  <a:off x="6535166" y="8144645"/>
                  <a:ext cx="311750" cy="52552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0" name="Google Shape;100;p13"/>
                <p:cNvPicPr preferRelativeResize="0"/>
                <p:nvPr/>
              </p:nvPicPr>
              <p:blipFill>
                <a:blip r:embed="rId19">
                  <a:alphaModFix amt="75000"/>
                </a:blip>
                <a:stretch>
                  <a:fillRect/>
                </a:stretch>
              </p:blipFill>
              <p:spPr>
                <a:xfrm rot="9631444">
                  <a:off x="6552732" y="4160725"/>
                  <a:ext cx="419761" cy="44385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1" name="Google Shape;101;p13"/>
                <p:cNvPicPr preferRelativeResize="0"/>
                <p:nvPr/>
              </p:nvPicPr>
              <p:blipFill>
                <a:blip r:embed="rId21">
                  <a:alphaModFix amt="75000"/>
                </a:blip>
                <a:stretch>
                  <a:fillRect/>
                </a:stretch>
              </p:blipFill>
              <p:spPr>
                <a:xfrm flipH="1" rot="5400000">
                  <a:off x="852675" y="7083675"/>
                  <a:ext cx="447900" cy="5300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grpSp>
        <p:nvGrpSpPr>
          <p:cNvPr id="102" name="Google Shape;102;p13"/>
          <p:cNvGrpSpPr/>
          <p:nvPr/>
        </p:nvGrpSpPr>
        <p:grpSpPr>
          <a:xfrm>
            <a:off x="739800" y="2013275"/>
            <a:ext cx="6080400" cy="6760839"/>
            <a:chOff x="739800" y="2013275"/>
            <a:chExt cx="6080400" cy="6760839"/>
          </a:xfrm>
        </p:grpSpPr>
        <p:sp>
          <p:nvSpPr>
            <p:cNvPr id="103" name="Google Shape;103;p13"/>
            <p:cNvSpPr txBox="1"/>
            <p:nvPr/>
          </p:nvSpPr>
          <p:spPr>
            <a:xfrm>
              <a:off x="2392950" y="2013275"/>
              <a:ext cx="27741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600">
                  <a:solidFill>
                    <a:srgbClr val="434349"/>
                  </a:solidFill>
                  <a:latin typeface="Lora"/>
                  <a:ea typeface="Lora"/>
                  <a:cs typeface="Lora"/>
                  <a:sym typeface="Lora"/>
                </a:rPr>
                <a:t>Dear </a:t>
              </a:r>
              <a:r>
                <a:rPr b="1" lang="uk" sz="1600">
                  <a:solidFill>
                    <a:srgbClr val="434349"/>
                  </a:solidFill>
                  <a:latin typeface="Lora"/>
                  <a:ea typeface="Lora"/>
                  <a:cs typeface="Lora"/>
                  <a:sym typeface="Lora"/>
                </a:rPr>
                <a:t>Guest’s Name</a:t>
              </a:r>
              <a:r>
                <a:rPr lang="uk" sz="1600">
                  <a:solidFill>
                    <a:srgbClr val="434349"/>
                  </a:solidFill>
                  <a:latin typeface="Lora SemiBold"/>
                  <a:ea typeface="Lora SemiBold"/>
                  <a:cs typeface="Lora SemiBold"/>
                  <a:sym typeface="Lora SemiBold"/>
                </a:rPr>
                <a:t>,</a:t>
              </a:r>
              <a:endParaRPr sz="1600">
                <a:solidFill>
                  <a:srgbClr val="434349"/>
                </a:solidFill>
                <a:latin typeface="Lora SemiBold"/>
                <a:ea typeface="Lora SemiBold"/>
                <a:cs typeface="Lora SemiBold"/>
                <a:sym typeface="Lora SemiBold"/>
              </a:endParaRPr>
            </a:p>
          </p:txBody>
        </p:sp>
        <p:sp>
          <p:nvSpPr>
            <p:cNvPr id="104" name="Google Shape;104;p13"/>
            <p:cNvSpPr txBox="1"/>
            <p:nvPr/>
          </p:nvSpPr>
          <p:spPr>
            <a:xfrm>
              <a:off x="2392950" y="2597975"/>
              <a:ext cx="2774100" cy="91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lnSpc>
                  <a:spcPct val="13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uk" sz="1600">
                  <a:solidFill>
                    <a:srgbClr val="434349"/>
                  </a:solidFill>
                  <a:latin typeface="Lora"/>
                  <a:ea typeface="Lora"/>
                  <a:cs typeface="Lora"/>
                  <a:sym typeface="Lora"/>
                </a:rPr>
                <a:t>You’re invited to celebrate </a:t>
              </a:r>
              <a:endParaRPr sz="1600">
                <a:solidFill>
                  <a:srgbClr val="434349"/>
                </a:solidFill>
                <a:latin typeface="Lora"/>
                <a:ea typeface="Lora"/>
                <a:cs typeface="Lora"/>
                <a:sym typeface="Lora"/>
              </a:endParaRPr>
            </a:p>
            <a:p>
              <a:pPr indent="0" lvl="0" marL="0" rtl="0" algn="ctr">
                <a:lnSpc>
                  <a:spcPct val="13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uk" sz="1600">
                  <a:solidFill>
                    <a:srgbClr val="434349"/>
                  </a:solidFill>
                  <a:latin typeface="Lora"/>
                  <a:ea typeface="Lora"/>
                  <a:cs typeface="Lora"/>
                  <a:sym typeface="Lora"/>
                </a:rPr>
                <a:t>Thanksgiving with the </a:t>
              </a:r>
              <a:endParaRPr sz="1600">
                <a:solidFill>
                  <a:srgbClr val="434349"/>
                </a:solidFill>
                <a:latin typeface="Lora"/>
                <a:ea typeface="Lora"/>
                <a:cs typeface="Lora"/>
                <a:sym typeface="Lora"/>
              </a:endParaRPr>
            </a:p>
            <a:p>
              <a:pPr indent="0" lvl="0" marL="0" rtl="0" algn="ctr">
                <a:lnSpc>
                  <a:spcPct val="13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600">
                  <a:solidFill>
                    <a:srgbClr val="434349"/>
                  </a:solidFill>
                  <a:latin typeface="Lora"/>
                  <a:ea typeface="Lora"/>
                  <a:cs typeface="Lora"/>
                  <a:sym typeface="Lora"/>
                </a:rPr>
                <a:t>Johnson family!</a:t>
              </a:r>
              <a:endParaRPr sz="1600">
                <a:solidFill>
                  <a:srgbClr val="434349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105" name="Google Shape;105;p13"/>
            <p:cNvSpPr txBox="1"/>
            <p:nvPr/>
          </p:nvSpPr>
          <p:spPr>
            <a:xfrm>
              <a:off x="739800" y="3518506"/>
              <a:ext cx="6080400" cy="295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uk" sz="9600">
                  <a:solidFill>
                    <a:srgbClr val="434349"/>
                  </a:solidFill>
                  <a:latin typeface="Great Vibes"/>
                  <a:ea typeface="Great Vibes"/>
                  <a:cs typeface="Great Vibes"/>
                  <a:sym typeface="Great Vibes"/>
                </a:rPr>
                <a:t>Thanksgiving </a:t>
              </a:r>
              <a:endParaRPr sz="9600">
                <a:solidFill>
                  <a:srgbClr val="434349"/>
                </a:solidFill>
                <a:latin typeface="Great Vibes"/>
                <a:ea typeface="Great Vibes"/>
                <a:cs typeface="Great Vibes"/>
                <a:sym typeface="Great Vibes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9600">
                  <a:solidFill>
                    <a:srgbClr val="434349"/>
                  </a:solidFill>
                  <a:latin typeface="Great Vibes"/>
                  <a:ea typeface="Great Vibes"/>
                  <a:cs typeface="Great Vibes"/>
                  <a:sym typeface="Great Vibes"/>
                </a:rPr>
                <a:t>Feast</a:t>
              </a:r>
              <a:endParaRPr sz="9600">
                <a:solidFill>
                  <a:srgbClr val="434349"/>
                </a:solidFill>
                <a:latin typeface="Great Vibes"/>
                <a:ea typeface="Great Vibes"/>
                <a:cs typeface="Great Vibes"/>
                <a:sym typeface="Great Vibes"/>
              </a:endParaRPr>
            </a:p>
          </p:txBody>
        </p:sp>
        <p:sp>
          <p:nvSpPr>
            <p:cNvPr id="106" name="Google Shape;106;p13"/>
            <p:cNvSpPr txBox="1"/>
            <p:nvPr/>
          </p:nvSpPr>
          <p:spPr>
            <a:xfrm>
              <a:off x="1909125" y="6786703"/>
              <a:ext cx="37416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lnSpc>
                  <a:spcPct val="13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600">
                  <a:solidFill>
                    <a:srgbClr val="434349"/>
                  </a:solidFill>
                  <a:latin typeface="Lora"/>
                  <a:ea typeface="Lora"/>
                  <a:cs typeface="Lora"/>
                  <a:sym typeface="Lora"/>
                </a:rPr>
                <a:t>Date:</a:t>
              </a:r>
              <a:r>
                <a:rPr lang="uk" sz="1600">
                  <a:solidFill>
                    <a:srgbClr val="434349"/>
                  </a:solidFill>
                  <a:latin typeface="Lora"/>
                  <a:ea typeface="Lora"/>
                  <a:cs typeface="Lora"/>
                  <a:sym typeface="Lora"/>
                </a:rPr>
                <a:t> Thursday, November 27</a:t>
              </a:r>
              <a:endParaRPr sz="1600">
                <a:solidFill>
                  <a:srgbClr val="434349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107" name="Google Shape;107;p13"/>
            <p:cNvSpPr txBox="1"/>
            <p:nvPr/>
          </p:nvSpPr>
          <p:spPr>
            <a:xfrm>
              <a:off x="739800" y="7223309"/>
              <a:ext cx="6080400" cy="63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4100">
                  <a:solidFill>
                    <a:srgbClr val="434349"/>
                  </a:solidFill>
                  <a:latin typeface="Great Vibes"/>
                  <a:ea typeface="Great Vibes"/>
                  <a:cs typeface="Great Vibes"/>
                  <a:sym typeface="Great Vibes"/>
                </a:rPr>
                <a:t>Time: 5:00 PM</a:t>
              </a:r>
              <a:endParaRPr sz="4100">
                <a:solidFill>
                  <a:srgbClr val="434349"/>
                </a:solidFill>
                <a:latin typeface="Great Vibes"/>
                <a:ea typeface="Great Vibes"/>
                <a:cs typeface="Great Vibes"/>
                <a:sym typeface="Great Vibes"/>
              </a:endParaRPr>
            </a:p>
          </p:txBody>
        </p:sp>
        <p:sp>
          <p:nvSpPr>
            <p:cNvPr id="108" name="Google Shape;108;p13"/>
            <p:cNvSpPr txBox="1"/>
            <p:nvPr/>
          </p:nvSpPr>
          <p:spPr>
            <a:xfrm>
              <a:off x="1569475" y="8116425"/>
              <a:ext cx="44208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lnSpc>
                  <a:spcPct val="13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600">
                  <a:solidFill>
                    <a:srgbClr val="434349"/>
                  </a:solidFill>
                  <a:latin typeface="Lora"/>
                  <a:ea typeface="Lora"/>
                  <a:cs typeface="Lora"/>
                  <a:sym typeface="Lora"/>
                </a:rPr>
                <a:t>Location: </a:t>
              </a:r>
              <a:r>
                <a:rPr lang="uk" sz="1600">
                  <a:solidFill>
                    <a:srgbClr val="434349"/>
                  </a:solidFill>
                  <a:latin typeface="Lora"/>
                  <a:ea typeface="Lora"/>
                  <a:cs typeface="Lora"/>
                  <a:sym typeface="Lora"/>
                </a:rPr>
                <a:t>123 Harvest Lane, Maple Town</a:t>
              </a:r>
              <a:endParaRPr sz="1600">
                <a:solidFill>
                  <a:srgbClr val="434349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109" name="Google Shape;109;p13"/>
            <p:cNvSpPr txBox="1"/>
            <p:nvPr/>
          </p:nvSpPr>
          <p:spPr>
            <a:xfrm>
              <a:off x="1569475" y="8527814"/>
              <a:ext cx="44208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lnSpc>
                  <a:spcPct val="13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600">
                  <a:solidFill>
                    <a:srgbClr val="434349"/>
                  </a:solidFill>
                  <a:latin typeface="Lora"/>
                  <a:ea typeface="Lora"/>
                  <a:cs typeface="Lora"/>
                  <a:sym typeface="Lora"/>
                </a:rPr>
                <a:t>Warm regards,</a:t>
              </a:r>
              <a:r>
                <a:rPr b="1" lang="uk" sz="1600">
                  <a:solidFill>
                    <a:srgbClr val="434349"/>
                  </a:solidFill>
                  <a:latin typeface="Lora"/>
                  <a:ea typeface="Lora"/>
                  <a:cs typeface="Lora"/>
                  <a:sym typeface="Lora"/>
                </a:rPr>
                <a:t> The Johnson Family</a:t>
              </a:r>
              <a:endParaRPr sz="1600">
                <a:solidFill>
                  <a:srgbClr val="434349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