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1836000" cx="3200400"/>
  <p:notesSz cx="6858000" cy="9144000"/>
  <p:embeddedFontLst>
    <p:embeddedFont>
      <p:font typeface="DM Sans"/>
      <p:regular r:id="rId8"/>
      <p:bold r:id="rId9"/>
      <p:italic r:id="rId10"/>
      <p:boldItalic r:id="rId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578">
          <p15:clr>
            <a:srgbClr val="A4A3A4"/>
          </p15:clr>
        </p15:guide>
        <p15:guide id="2" pos="100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578" orient="horz"/>
        <p:guide pos="1008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font" Target="fonts/DMSans-boldItalic.fntdata"/><Relationship Id="rId10" Type="http://schemas.openxmlformats.org/officeDocument/2006/relationships/font" Target="fonts/DMSans-italic.fntdata"/><Relationship Id="rId9" Type="http://schemas.openxmlformats.org/officeDocument/2006/relationships/font" Target="fonts/DMSans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font" Target="fonts/DMSans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440692" y="685800"/>
            <a:ext cx="5977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440692" y="685800"/>
            <a:ext cx="5977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10bbe5351f9_0_71:notes"/>
          <p:cNvSpPr/>
          <p:nvPr>
            <p:ph idx="2" type="sldImg"/>
          </p:nvPr>
        </p:nvSpPr>
        <p:spPr>
          <a:xfrm>
            <a:off x="440692" y="685800"/>
            <a:ext cx="5977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10bbe5351f9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109098" y="265780"/>
            <a:ext cx="2982300" cy="732600"/>
          </a:xfrm>
          <a:prstGeom prst="rect">
            <a:avLst/>
          </a:prstGeom>
        </p:spPr>
        <p:txBody>
          <a:bodyPr anchorCtr="0" anchor="b" bIns="32200" lIns="32200" spcFirstLastPara="1" rIns="32200" wrap="square" tIns="322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109095" y="1011656"/>
            <a:ext cx="2982300" cy="2829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109095" y="767757"/>
            <a:ext cx="2982300" cy="3006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1pPr>
            <a:lvl2pPr lvl="1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109095" y="158854"/>
            <a:ext cx="2982300" cy="2043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109095" y="411382"/>
            <a:ext cx="2982300" cy="12195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SzPts val="600"/>
              <a:buChar char="●"/>
              <a:defRPr/>
            </a:lvl1pPr>
            <a:lvl2pPr indent="-260350" lvl="1" marL="9144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2pPr>
            <a:lvl3pPr indent="-260350" lvl="2" marL="13716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3pPr>
            <a:lvl4pPr indent="-260350" lvl="3" marL="18288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4pPr>
            <a:lvl5pPr indent="-260350" lvl="4" marL="22860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5pPr>
            <a:lvl6pPr indent="-260350" lvl="5" marL="27432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6pPr>
            <a:lvl7pPr indent="-260350" lvl="6" marL="32004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7pPr>
            <a:lvl8pPr indent="-260350" lvl="7" marL="36576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8pPr>
            <a:lvl9pPr indent="-260350" lvl="8" marL="41148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109095" y="158854"/>
            <a:ext cx="2982300" cy="2043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109095" y="411382"/>
            <a:ext cx="1400100" cy="12195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indent="-260350" lvl="0" marL="457200">
              <a:spcBef>
                <a:spcPts val="0"/>
              </a:spcBef>
              <a:spcAft>
                <a:spcPts val="0"/>
              </a:spcAft>
              <a:buSzPts val="500"/>
              <a:buChar char="●"/>
              <a:defRPr sz="500"/>
            </a:lvl1pPr>
            <a:lvl2pPr indent="-254000" lvl="1" marL="9144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2pPr>
            <a:lvl3pPr indent="-254000" lvl="2" marL="13716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3pPr>
            <a:lvl4pPr indent="-254000" lvl="3" marL="18288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4pPr>
            <a:lvl5pPr indent="-254000" lvl="4" marL="22860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5pPr>
            <a:lvl6pPr indent="-254000" lvl="5" marL="27432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6pPr>
            <a:lvl7pPr indent="-254000" lvl="6" marL="32004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7pPr>
            <a:lvl8pPr indent="-254000" lvl="7" marL="36576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8pPr>
            <a:lvl9pPr indent="-254000" lvl="8" marL="41148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1691340" y="411382"/>
            <a:ext cx="1400100" cy="12195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indent="-260350" lvl="0" marL="457200">
              <a:spcBef>
                <a:spcPts val="0"/>
              </a:spcBef>
              <a:spcAft>
                <a:spcPts val="0"/>
              </a:spcAft>
              <a:buSzPts val="500"/>
              <a:buChar char="●"/>
              <a:defRPr sz="500"/>
            </a:lvl1pPr>
            <a:lvl2pPr indent="-254000" lvl="1" marL="9144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2pPr>
            <a:lvl3pPr indent="-254000" lvl="2" marL="13716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3pPr>
            <a:lvl4pPr indent="-254000" lvl="3" marL="18288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4pPr>
            <a:lvl5pPr indent="-254000" lvl="4" marL="22860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5pPr>
            <a:lvl6pPr indent="-254000" lvl="5" marL="27432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6pPr>
            <a:lvl7pPr indent="-254000" lvl="6" marL="32004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7pPr>
            <a:lvl8pPr indent="-254000" lvl="7" marL="36576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8pPr>
            <a:lvl9pPr indent="-254000" lvl="8" marL="41148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109095" y="158854"/>
            <a:ext cx="2982300" cy="2043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109095" y="198324"/>
            <a:ext cx="982800" cy="269700"/>
          </a:xfrm>
          <a:prstGeom prst="rect">
            <a:avLst/>
          </a:prstGeom>
        </p:spPr>
        <p:txBody>
          <a:bodyPr anchorCtr="0" anchor="b" bIns="32200" lIns="32200" spcFirstLastPara="1" rIns="32200" wrap="square" tIns="32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109095" y="496025"/>
            <a:ext cx="982800" cy="11349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indent="-254000" lvl="0" marL="4572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1pPr>
            <a:lvl2pPr indent="-254000" lvl="1" marL="9144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2pPr>
            <a:lvl3pPr indent="-254000" lvl="2" marL="13716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3pPr>
            <a:lvl4pPr indent="-254000" lvl="3" marL="18288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4pPr>
            <a:lvl5pPr indent="-254000" lvl="4" marL="22860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5pPr>
            <a:lvl6pPr indent="-254000" lvl="5" marL="27432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6pPr>
            <a:lvl7pPr indent="-254000" lvl="6" marL="32004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7pPr>
            <a:lvl8pPr indent="-254000" lvl="7" marL="36576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8pPr>
            <a:lvl9pPr indent="-254000" lvl="8" marL="41148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171588" y="160683"/>
            <a:ext cx="2228700" cy="14601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1pPr>
            <a:lvl2pPr lvl="1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1600200" y="-45"/>
            <a:ext cx="1600200" cy="1836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32200" lIns="32200" spcFirstLastPara="1" rIns="32200" wrap="square" tIns="32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92925" y="440188"/>
            <a:ext cx="1415700" cy="529200"/>
          </a:xfrm>
          <a:prstGeom prst="rect">
            <a:avLst/>
          </a:prstGeom>
        </p:spPr>
        <p:txBody>
          <a:bodyPr anchorCtr="0" anchor="b" bIns="32200" lIns="32200" spcFirstLastPara="1" rIns="32200" wrap="square" tIns="322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92925" y="1000573"/>
            <a:ext cx="1415700" cy="4410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1728825" y="258462"/>
            <a:ext cx="1343100" cy="13191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SzPts val="600"/>
              <a:buChar char="●"/>
              <a:defRPr/>
            </a:lvl1pPr>
            <a:lvl2pPr indent="-260350" lvl="1" marL="9144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2pPr>
            <a:lvl3pPr indent="-260350" lvl="2" marL="13716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3pPr>
            <a:lvl4pPr indent="-260350" lvl="3" marL="18288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4pPr>
            <a:lvl5pPr indent="-260350" lvl="4" marL="22860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5pPr>
            <a:lvl6pPr indent="-260350" lvl="5" marL="27432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6pPr>
            <a:lvl7pPr indent="-260350" lvl="6" marL="32004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7pPr>
            <a:lvl8pPr indent="-260350" lvl="7" marL="36576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8pPr>
            <a:lvl9pPr indent="-260350" lvl="8" marL="41148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109095" y="1510127"/>
            <a:ext cx="2099700" cy="2160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109095" y="394837"/>
            <a:ext cx="2982300" cy="700800"/>
          </a:xfrm>
          <a:prstGeom prst="rect">
            <a:avLst/>
          </a:prstGeom>
        </p:spPr>
        <p:txBody>
          <a:bodyPr anchorCtr="0" anchor="b" bIns="32200" lIns="32200" spcFirstLastPara="1" rIns="32200" wrap="square" tIns="322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109095" y="1125204"/>
            <a:ext cx="2982300" cy="4644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indent="-266700" lvl="0" marL="457200" algn="ctr">
              <a:spcBef>
                <a:spcPts val="0"/>
              </a:spcBef>
              <a:spcAft>
                <a:spcPts val="0"/>
              </a:spcAft>
              <a:buSzPts val="600"/>
              <a:buChar char="●"/>
              <a:defRPr/>
            </a:lvl1pPr>
            <a:lvl2pPr indent="-260350" lvl="1" marL="914400" algn="ctr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2pPr>
            <a:lvl3pPr indent="-260350" lvl="2" marL="1371600" algn="ctr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3pPr>
            <a:lvl4pPr indent="-260350" lvl="3" marL="1828800" algn="ctr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4pPr>
            <a:lvl5pPr indent="-260350" lvl="4" marL="2286000" algn="ctr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5pPr>
            <a:lvl6pPr indent="-260350" lvl="5" marL="2743200" algn="ctr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6pPr>
            <a:lvl7pPr indent="-260350" lvl="6" marL="3200400" algn="ctr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7pPr>
            <a:lvl8pPr indent="-260350" lvl="7" marL="3657600" algn="ctr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8pPr>
            <a:lvl9pPr indent="-260350" lvl="8" marL="4114800" algn="ctr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09095" y="158854"/>
            <a:ext cx="2982300" cy="204300"/>
          </a:xfrm>
          <a:prstGeom prst="rect">
            <a:avLst/>
          </a:prstGeom>
          <a:noFill/>
          <a:ln>
            <a:noFill/>
          </a:ln>
        </p:spPr>
        <p:txBody>
          <a:bodyPr anchorCtr="0" anchor="t" bIns="32200" lIns="32200" spcFirstLastPara="1" rIns="32200" wrap="square" tIns="32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09095" y="411382"/>
            <a:ext cx="2982300" cy="1219500"/>
          </a:xfrm>
          <a:prstGeom prst="rect">
            <a:avLst/>
          </a:prstGeom>
          <a:noFill/>
          <a:ln>
            <a:noFill/>
          </a:ln>
        </p:spPr>
        <p:txBody>
          <a:bodyPr anchorCtr="0" anchor="t" bIns="32200" lIns="32200" spcFirstLastPara="1" rIns="32200" wrap="square" tIns="32200">
            <a:normAutofit/>
          </a:bodyPr>
          <a:lstStyle>
            <a:lvl1pPr indent="-2667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03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○"/>
              <a:defRPr sz="500">
                <a:solidFill>
                  <a:schemeClr val="dk2"/>
                </a:solidFill>
              </a:defRPr>
            </a:lvl2pPr>
            <a:lvl3pPr indent="-2603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■"/>
              <a:defRPr sz="500">
                <a:solidFill>
                  <a:schemeClr val="dk2"/>
                </a:solidFill>
              </a:defRPr>
            </a:lvl3pPr>
            <a:lvl4pPr indent="-2603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●"/>
              <a:defRPr sz="500">
                <a:solidFill>
                  <a:schemeClr val="dk2"/>
                </a:solidFill>
              </a:defRPr>
            </a:lvl4pPr>
            <a:lvl5pPr indent="-2603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○"/>
              <a:defRPr sz="500">
                <a:solidFill>
                  <a:schemeClr val="dk2"/>
                </a:solidFill>
              </a:defRPr>
            </a:lvl5pPr>
            <a:lvl6pPr indent="-2603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■"/>
              <a:defRPr sz="500">
                <a:solidFill>
                  <a:schemeClr val="dk2"/>
                </a:solidFill>
              </a:defRPr>
            </a:lvl6pPr>
            <a:lvl7pPr indent="-2603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●"/>
              <a:defRPr sz="500">
                <a:solidFill>
                  <a:schemeClr val="dk2"/>
                </a:solidFill>
              </a:defRPr>
            </a:lvl7pPr>
            <a:lvl8pPr indent="-2603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○"/>
              <a:defRPr sz="500">
                <a:solidFill>
                  <a:schemeClr val="dk2"/>
                </a:solidFill>
              </a:defRPr>
            </a:lvl8pPr>
            <a:lvl9pPr indent="-2603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■"/>
              <a:defRPr sz="5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2200" lIns="32200" spcFirstLastPara="1" rIns="32200" wrap="square" tIns="32200">
            <a:normAutofit/>
          </a:bodyPr>
          <a:lstStyle>
            <a:lvl1pPr lvl="0" algn="r">
              <a:buNone/>
              <a:defRPr sz="400">
                <a:solidFill>
                  <a:schemeClr val="dk2"/>
                </a:solidFill>
              </a:defRPr>
            </a:lvl1pPr>
            <a:lvl2pPr lvl="1" algn="r">
              <a:buNone/>
              <a:defRPr sz="400">
                <a:solidFill>
                  <a:schemeClr val="dk2"/>
                </a:solidFill>
              </a:defRPr>
            </a:lvl2pPr>
            <a:lvl3pPr lvl="2" algn="r">
              <a:buNone/>
              <a:defRPr sz="400">
                <a:solidFill>
                  <a:schemeClr val="dk2"/>
                </a:solidFill>
              </a:defRPr>
            </a:lvl3pPr>
            <a:lvl4pPr lvl="3" algn="r">
              <a:buNone/>
              <a:defRPr sz="400">
                <a:solidFill>
                  <a:schemeClr val="dk2"/>
                </a:solidFill>
              </a:defRPr>
            </a:lvl4pPr>
            <a:lvl5pPr lvl="4" algn="r">
              <a:buNone/>
              <a:defRPr sz="400">
                <a:solidFill>
                  <a:schemeClr val="dk2"/>
                </a:solidFill>
              </a:defRPr>
            </a:lvl5pPr>
            <a:lvl6pPr lvl="5" algn="r">
              <a:buNone/>
              <a:defRPr sz="400">
                <a:solidFill>
                  <a:schemeClr val="dk2"/>
                </a:solidFill>
              </a:defRPr>
            </a:lvl6pPr>
            <a:lvl7pPr lvl="6" algn="r">
              <a:buNone/>
              <a:defRPr sz="400">
                <a:solidFill>
                  <a:schemeClr val="dk2"/>
                </a:solidFill>
              </a:defRPr>
            </a:lvl7pPr>
            <a:lvl8pPr lvl="7" algn="r">
              <a:buNone/>
              <a:defRPr sz="400">
                <a:solidFill>
                  <a:schemeClr val="dk2"/>
                </a:solidFill>
              </a:defRPr>
            </a:lvl8pPr>
            <a:lvl9pPr lvl="8" algn="r">
              <a:buNone/>
              <a:defRPr sz="4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3200400" cy="1836000"/>
          </a:xfrm>
          <a:prstGeom prst="rect">
            <a:avLst/>
          </a:prstGeom>
          <a:solidFill>
            <a:srgbClr val="FDB70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/>
        </p:nvSpPr>
        <p:spPr>
          <a:xfrm>
            <a:off x="190311" y="1021366"/>
            <a:ext cx="12045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1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JAKE</a:t>
            </a:r>
            <a:endParaRPr b="1" sz="17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SCHULIST</a:t>
            </a:r>
            <a:endParaRPr b="1" sz="17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190302" y="1543550"/>
            <a:ext cx="9939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2D2D2E"/>
                </a:solidFill>
                <a:latin typeface="DM Sans"/>
                <a:ea typeface="DM Sans"/>
                <a:cs typeface="DM Sans"/>
                <a:sym typeface="DM Sans"/>
              </a:rPr>
              <a:t>DRIVER</a:t>
            </a:r>
            <a:endParaRPr sz="1200">
              <a:solidFill>
                <a:srgbClr val="2D2D2E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57" name="Google Shape;57;p13"/>
          <p:cNvSpPr/>
          <p:nvPr/>
        </p:nvSpPr>
        <p:spPr>
          <a:xfrm>
            <a:off x="1360652" y="0"/>
            <a:ext cx="367800" cy="367800"/>
          </a:xfrm>
          <a:prstGeom prst="rect">
            <a:avLst/>
          </a:prstGeom>
          <a:solidFill>
            <a:srgbClr val="2D2D2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3"/>
          <p:cNvSpPr/>
          <p:nvPr/>
        </p:nvSpPr>
        <p:spPr>
          <a:xfrm>
            <a:off x="1728462" y="0"/>
            <a:ext cx="367800" cy="367800"/>
          </a:xfrm>
          <a:prstGeom prst="rect">
            <a:avLst/>
          </a:prstGeom>
          <a:solidFill>
            <a:srgbClr val="FDB7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3"/>
          <p:cNvSpPr/>
          <p:nvPr/>
        </p:nvSpPr>
        <p:spPr>
          <a:xfrm>
            <a:off x="2096272" y="0"/>
            <a:ext cx="367800" cy="367800"/>
          </a:xfrm>
          <a:prstGeom prst="rect">
            <a:avLst/>
          </a:prstGeom>
          <a:solidFill>
            <a:srgbClr val="2D2D2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13"/>
          <p:cNvSpPr/>
          <p:nvPr/>
        </p:nvSpPr>
        <p:spPr>
          <a:xfrm>
            <a:off x="2464082" y="0"/>
            <a:ext cx="367800" cy="367800"/>
          </a:xfrm>
          <a:prstGeom prst="rect">
            <a:avLst/>
          </a:prstGeom>
          <a:solidFill>
            <a:srgbClr val="FDB7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13"/>
          <p:cNvSpPr/>
          <p:nvPr/>
        </p:nvSpPr>
        <p:spPr>
          <a:xfrm>
            <a:off x="2831892" y="0"/>
            <a:ext cx="367800" cy="367800"/>
          </a:xfrm>
          <a:prstGeom prst="rect">
            <a:avLst/>
          </a:prstGeom>
          <a:solidFill>
            <a:srgbClr val="2D2D2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3"/>
          <p:cNvSpPr/>
          <p:nvPr/>
        </p:nvSpPr>
        <p:spPr>
          <a:xfrm>
            <a:off x="1728462" y="367810"/>
            <a:ext cx="367800" cy="367800"/>
          </a:xfrm>
          <a:prstGeom prst="rect">
            <a:avLst/>
          </a:prstGeom>
          <a:solidFill>
            <a:srgbClr val="2D2D2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3"/>
          <p:cNvSpPr/>
          <p:nvPr/>
        </p:nvSpPr>
        <p:spPr>
          <a:xfrm>
            <a:off x="2096272" y="367810"/>
            <a:ext cx="367800" cy="367800"/>
          </a:xfrm>
          <a:prstGeom prst="rect">
            <a:avLst/>
          </a:prstGeom>
          <a:solidFill>
            <a:srgbClr val="FDB7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13"/>
          <p:cNvSpPr/>
          <p:nvPr/>
        </p:nvSpPr>
        <p:spPr>
          <a:xfrm>
            <a:off x="2464082" y="367810"/>
            <a:ext cx="367800" cy="367800"/>
          </a:xfrm>
          <a:prstGeom prst="rect">
            <a:avLst/>
          </a:prstGeom>
          <a:solidFill>
            <a:srgbClr val="2D2D2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13"/>
          <p:cNvSpPr/>
          <p:nvPr/>
        </p:nvSpPr>
        <p:spPr>
          <a:xfrm>
            <a:off x="2831892" y="367810"/>
            <a:ext cx="367800" cy="367800"/>
          </a:xfrm>
          <a:prstGeom prst="rect">
            <a:avLst/>
          </a:prstGeom>
          <a:solidFill>
            <a:srgbClr val="FDB7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13"/>
          <p:cNvSpPr/>
          <p:nvPr/>
        </p:nvSpPr>
        <p:spPr>
          <a:xfrm>
            <a:off x="2096272" y="735620"/>
            <a:ext cx="367800" cy="367800"/>
          </a:xfrm>
          <a:prstGeom prst="rect">
            <a:avLst/>
          </a:prstGeom>
          <a:solidFill>
            <a:srgbClr val="2D2D2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13"/>
          <p:cNvSpPr/>
          <p:nvPr/>
        </p:nvSpPr>
        <p:spPr>
          <a:xfrm>
            <a:off x="2464082" y="735620"/>
            <a:ext cx="367800" cy="367800"/>
          </a:xfrm>
          <a:prstGeom prst="rect">
            <a:avLst/>
          </a:prstGeom>
          <a:solidFill>
            <a:srgbClr val="FDB7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13"/>
          <p:cNvSpPr/>
          <p:nvPr/>
        </p:nvSpPr>
        <p:spPr>
          <a:xfrm>
            <a:off x="2831892" y="735620"/>
            <a:ext cx="367800" cy="367800"/>
          </a:xfrm>
          <a:prstGeom prst="rect">
            <a:avLst/>
          </a:prstGeom>
          <a:solidFill>
            <a:srgbClr val="2D2D2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13"/>
          <p:cNvSpPr/>
          <p:nvPr/>
        </p:nvSpPr>
        <p:spPr>
          <a:xfrm>
            <a:off x="2464082" y="1103430"/>
            <a:ext cx="367800" cy="367800"/>
          </a:xfrm>
          <a:prstGeom prst="rect">
            <a:avLst/>
          </a:prstGeom>
          <a:solidFill>
            <a:srgbClr val="2D2D2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13"/>
          <p:cNvSpPr/>
          <p:nvPr/>
        </p:nvSpPr>
        <p:spPr>
          <a:xfrm>
            <a:off x="2831892" y="1103430"/>
            <a:ext cx="367800" cy="367800"/>
          </a:xfrm>
          <a:prstGeom prst="rect">
            <a:avLst/>
          </a:prstGeom>
          <a:solidFill>
            <a:srgbClr val="FDB7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13"/>
          <p:cNvSpPr/>
          <p:nvPr/>
        </p:nvSpPr>
        <p:spPr>
          <a:xfrm>
            <a:off x="2831902" y="1471150"/>
            <a:ext cx="367800" cy="364200"/>
          </a:xfrm>
          <a:prstGeom prst="rect">
            <a:avLst/>
          </a:prstGeom>
          <a:solidFill>
            <a:srgbClr val="2D2D2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2" name="Google Shape;72;p13"/>
          <p:cNvPicPr preferRelativeResize="0"/>
          <p:nvPr/>
        </p:nvPicPr>
        <p:blipFill rotWithShape="1">
          <a:blip r:embed="rId3">
            <a:alphaModFix amt="80000"/>
          </a:blip>
          <a:srcRect b="9" l="0" r="0" t="4561"/>
          <a:stretch/>
        </p:blipFill>
        <p:spPr>
          <a:xfrm>
            <a:off x="1397777" y="367575"/>
            <a:ext cx="663650" cy="136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/>
          <p:cNvPicPr preferRelativeResize="0"/>
          <p:nvPr/>
        </p:nvPicPr>
        <p:blipFill rotWithShape="1">
          <a:blip r:embed="rId3">
            <a:alphaModFix/>
          </a:blip>
          <a:srcRect b="9" l="0" r="0" t="4561"/>
          <a:stretch/>
        </p:blipFill>
        <p:spPr>
          <a:xfrm>
            <a:off x="1056252" y="0"/>
            <a:ext cx="663650" cy="136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/>
          <p:cNvPicPr preferRelativeResize="0"/>
          <p:nvPr/>
        </p:nvPicPr>
        <p:blipFill rotWithShape="1">
          <a:blip r:embed="rId3">
            <a:alphaModFix amt="80000"/>
          </a:blip>
          <a:srcRect b="9" l="0" r="0" t="4561"/>
          <a:stretch/>
        </p:blipFill>
        <p:spPr>
          <a:xfrm>
            <a:off x="1764336" y="0"/>
            <a:ext cx="663650" cy="136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/>
          <p:cNvPicPr preferRelativeResize="0"/>
          <p:nvPr/>
        </p:nvPicPr>
        <p:blipFill rotWithShape="1">
          <a:blip r:embed="rId3">
            <a:alphaModFix amt="80000"/>
          </a:blip>
          <a:srcRect b="9" l="0" r="0" t="4561"/>
          <a:stretch/>
        </p:blipFill>
        <p:spPr>
          <a:xfrm>
            <a:off x="2498511" y="0"/>
            <a:ext cx="663650" cy="136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/>
          <p:cNvPicPr preferRelativeResize="0"/>
          <p:nvPr/>
        </p:nvPicPr>
        <p:blipFill rotWithShape="1">
          <a:blip r:embed="rId3">
            <a:alphaModFix amt="80000"/>
          </a:blip>
          <a:srcRect b="9" l="0" r="50362" t="4561"/>
          <a:stretch/>
        </p:blipFill>
        <p:spPr>
          <a:xfrm>
            <a:off x="2870281" y="365725"/>
            <a:ext cx="329425" cy="136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/>
          <p:cNvPicPr preferRelativeResize="0"/>
          <p:nvPr/>
        </p:nvPicPr>
        <p:blipFill rotWithShape="1">
          <a:blip r:embed="rId3">
            <a:alphaModFix amt="80000"/>
          </a:blip>
          <a:srcRect b="9" l="0" r="0" t="4561"/>
          <a:stretch/>
        </p:blipFill>
        <p:spPr>
          <a:xfrm>
            <a:off x="2136827" y="365724"/>
            <a:ext cx="663650" cy="136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/>
          <p:cNvPicPr preferRelativeResize="0"/>
          <p:nvPr/>
        </p:nvPicPr>
        <p:blipFill rotWithShape="1">
          <a:blip r:embed="rId3">
            <a:alphaModFix amt="80000"/>
          </a:blip>
          <a:srcRect b="9" l="0" r="0" t="4561"/>
          <a:stretch/>
        </p:blipFill>
        <p:spPr>
          <a:xfrm>
            <a:off x="1764327" y="735150"/>
            <a:ext cx="663650" cy="136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/>
          <p:cNvPicPr preferRelativeResize="0"/>
          <p:nvPr/>
        </p:nvPicPr>
        <p:blipFill rotWithShape="1">
          <a:blip r:embed="rId3">
            <a:alphaModFix amt="80000"/>
          </a:blip>
          <a:srcRect b="9" l="0" r="0" t="4561"/>
          <a:stretch/>
        </p:blipFill>
        <p:spPr>
          <a:xfrm>
            <a:off x="2498502" y="735150"/>
            <a:ext cx="663650" cy="136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/>
          <p:cNvPicPr preferRelativeResize="0"/>
          <p:nvPr/>
        </p:nvPicPr>
        <p:blipFill rotWithShape="1">
          <a:blip r:embed="rId3">
            <a:alphaModFix amt="80000"/>
          </a:blip>
          <a:srcRect b="9" l="0" r="0" t="4561"/>
          <a:stretch/>
        </p:blipFill>
        <p:spPr>
          <a:xfrm>
            <a:off x="2136827" y="1103450"/>
            <a:ext cx="663650" cy="136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/>
          <p:cNvPicPr preferRelativeResize="0"/>
          <p:nvPr/>
        </p:nvPicPr>
        <p:blipFill rotWithShape="1">
          <a:blip r:embed="rId3">
            <a:alphaModFix amt="80000"/>
          </a:blip>
          <a:srcRect b="19" l="0" r="50362" t="4551"/>
          <a:stretch/>
        </p:blipFill>
        <p:spPr>
          <a:xfrm>
            <a:off x="2870277" y="1101350"/>
            <a:ext cx="329425" cy="136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3"/>
          <p:cNvPicPr preferRelativeResize="0"/>
          <p:nvPr/>
        </p:nvPicPr>
        <p:blipFill rotWithShape="1">
          <a:blip r:embed="rId3">
            <a:alphaModFix amt="80000"/>
          </a:blip>
          <a:srcRect b="9" l="0" r="0" t="4561"/>
          <a:stretch/>
        </p:blipFill>
        <p:spPr>
          <a:xfrm>
            <a:off x="2501124" y="1471155"/>
            <a:ext cx="663650" cy="136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4"/>
          <p:cNvSpPr/>
          <p:nvPr/>
        </p:nvSpPr>
        <p:spPr>
          <a:xfrm>
            <a:off x="0" y="0"/>
            <a:ext cx="3200400" cy="1836000"/>
          </a:xfrm>
          <a:prstGeom prst="rect">
            <a:avLst/>
          </a:prstGeom>
          <a:solidFill>
            <a:srgbClr val="2D2D2E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14"/>
          <p:cNvSpPr txBox="1"/>
          <p:nvPr/>
        </p:nvSpPr>
        <p:spPr>
          <a:xfrm>
            <a:off x="190311" y="278416"/>
            <a:ext cx="12045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JAKE</a:t>
            </a:r>
            <a:endParaRPr b="1" sz="17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SCHULIST</a:t>
            </a:r>
            <a:endParaRPr b="1" sz="17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89" name="Google Shape;89;p14"/>
          <p:cNvSpPr txBox="1"/>
          <p:nvPr/>
        </p:nvSpPr>
        <p:spPr>
          <a:xfrm>
            <a:off x="190302" y="800600"/>
            <a:ext cx="9939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FDB700"/>
                </a:solidFill>
                <a:latin typeface="DM Sans"/>
                <a:ea typeface="DM Sans"/>
                <a:cs typeface="DM Sans"/>
                <a:sym typeface="DM Sans"/>
              </a:rPr>
              <a:t>DRIVER</a:t>
            </a:r>
            <a:endParaRPr sz="1200">
              <a:solidFill>
                <a:srgbClr val="FDB7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90" name="Google Shape;90;p14"/>
          <p:cNvSpPr/>
          <p:nvPr/>
        </p:nvSpPr>
        <p:spPr>
          <a:xfrm>
            <a:off x="1360652" y="0"/>
            <a:ext cx="367800" cy="367800"/>
          </a:xfrm>
          <a:prstGeom prst="rect">
            <a:avLst/>
          </a:prstGeom>
          <a:solidFill>
            <a:srgbClr val="FDB7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14"/>
          <p:cNvSpPr/>
          <p:nvPr/>
        </p:nvSpPr>
        <p:spPr>
          <a:xfrm>
            <a:off x="1728462" y="0"/>
            <a:ext cx="367800" cy="367800"/>
          </a:xfrm>
          <a:prstGeom prst="rect">
            <a:avLst/>
          </a:prstGeom>
          <a:solidFill>
            <a:srgbClr val="2D2D2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14"/>
          <p:cNvSpPr/>
          <p:nvPr/>
        </p:nvSpPr>
        <p:spPr>
          <a:xfrm>
            <a:off x="2096272" y="0"/>
            <a:ext cx="367800" cy="367800"/>
          </a:xfrm>
          <a:prstGeom prst="rect">
            <a:avLst/>
          </a:prstGeom>
          <a:solidFill>
            <a:srgbClr val="FDB7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14"/>
          <p:cNvSpPr/>
          <p:nvPr/>
        </p:nvSpPr>
        <p:spPr>
          <a:xfrm>
            <a:off x="2464082" y="0"/>
            <a:ext cx="367800" cy="367800"/>
          </a:xfrm>
          <a:prstGeom prst="rect">
            <a:avLst/>
          </a:prstGeom>
          <a:solidFill>
            <a:srgbClr val="2D2D2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14"/>
          <p:cNvSpPr/>
          <p:nvPr/>
        </p:nvSpPr>
        <p:spPr>
          <a:xfrm>
            <a:off x="2831892" y="0"/>
            <a:ext cx="367800" cy="367800"/>
          </a:xfrm>
          <a:prstGeom prst="rect">
            <a:avLst/>
          </a:prstGeom>
          <a:solidFill>
            <a:srgbClr val="FDB7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14"/>
          <p:cNvSpPr/>
          <p:nvPr/>
        </p:nvSpPr>
        <p:spPr>
          <a:xfrm>
            <a:off x="1728462" y="367810"/>
            <a:ext cx="367800" cy="367800"/>
          </a:xfrm>
          <a:prstGeom prst="rect">
            <a:avLst/>
          </a:prstGeom>
          <a:solidFill>
            <a:srgbClr val="FDB7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14"/>
          <p:cNvSpPr/>
          <p:nvPr/>
        </p:nvSpPr>
        <p:spPr>
          <a:xfrm>
            <a:off x="2096272" y="367810"/>
            <a:ext cx="367800" cy="367800"/>
          </a:xfrm>
          <a:prstGeom prst="rect">
            <a:avLst/>
          </a:prstGeom>
          <a:solidFill>
            <a:srgbClr val="2D2D2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14"/>
          <p:cNvSpPr/>
          <p:nvPr/>
        </p:nvSpPr>
        <p:spPr>
          <a:xfrm>
            <a:off x="2464082" y="367810"/>
            <a:ext cx="367800" cy="367800"/>
          </a:xfrm>
          <a:prstGeom prst="rect">
            <a:avLst/>
          </a:prstGeom>
          <a:solidFill>
            <a:srgbClr val="FDB7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14"/>
          <p:cNvSpPr/>
          <p:nvPr/>
        </p:nvSpPr>
        <p:spPr>
          <a:xfrm>
            <a:off x="2831892" y="367810"/>
            <a:ext cx="367800" cy="367800"/>
          </a:xfrm>
          <a:prstGeom prst="rect">
            <a:avLst/>
          </a:prstGeom>
          <a:solidFill>
            <a:srgbClr val="2D2D2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14"/>
          <p:cNvSpPr/>
          <p:nvPr/>
        </p:nvSpPr>
        <p:spPr>
          <a:xfrm>
            <a:off x="2096272" y="735620"/>
            <a:ext cx="367800" cy="367800"/>
          </a:xfrm>
          <a:prstGeom prst="rect">
            <a:avLst/>
          </a:prstGeom>
          <a:solidFill>
            <a:srgbClr val="FDB7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14"/>
          <p:cNvSpPr/>
          <p:nvPr/>
        </p:nvSpPr>
        <p:spPr>
          <a:xfrm>
            <a:off x="2464082" y="735620"/>
            <a:ext cx="367800" cy="367800"/>
          </a:xfrm>
          <a:prstGeom prst="rect">
            <a:avLst/>
          </a:prstGeom>
          <a:solidFill>
            <a:srgbClr val="2D2D2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14"/>
          <p:cNvSpPr/>
          <p:nvPr/>
        </p:nvSpPr>
        <p:spPr>
          <a:xfrm>
            <a:off x="2831892" y="735620"/>
            <a:ext cx="367800" cy="367800"/>
          </a:xfrm>
          <a:prstGeom prst="rect">
            <a:avLst/>
          </a:prstGeom>
          <a:solidFill>
            <a:srgbClr val="FDB7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14"/>
          <p:cNvSpPr/>
          <p:nvPr/>
        </p:nvSpPr>
        <p:spPr>
          <a:xfrm>
            <a:off x="2464082" y="1103430"/>
            <a:ext cx="367800" cy="367800"/>
          </a:xfrm>
          <a:prstGeom prst="rect">
            <a:avLst/>
          </a:prstGeom>
          <a:solidFill>
            <a:srgbClr val="FDB7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14"/>
          <p:cNvSpPr/>
          <p:nvPr/>
        </p:nvSpPr>
        <p:spPr>
          <a:xfrm>
            <a:off x="2831892" y="1103430"/>
            <a:ext cx="367800" cy="367800"/>
          </a:xfrm>
          <a:prstGeom prst="rect">
            <a:avLst/>
          </a:prstGeom>
          <a:solidFill>
            <a:srgbClr val="2D2D2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14"/>
          <p:cNvSpPr/>
          <p:nvPr/>
        </p:nvSpPr>
        <p:spPr>
          <a:xfrm>
            <a:off x="2831902" y="1471150"/>
            <a:ext cx="367800" cy="364200"/>
          </a:xfrm>
          <a:prstGeom prst="rect">
            <a:avLst/>
          </a:prstGeom>
          <a:solidFill>
            <a:srgbClr val="FDB7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5" name="Google Shape;105;p14"/>
          <p:cNvPicPr preferRelativeResize="0"/>
          <p:nvPr/>
        </p:nvPicPr>
        <p:blipFill rotWithShape="1">
          <a:blip r:embed="rId3">
            <a:alphaModFix amt="80000"/>
          </a:blip>
          <a:srcRect b="9" l="0" r="0" t="4561"/>
          <a:stretch/>
        </p:blipFill>
        <p:spPr>
          <a:xfrm>
            <a:off x="1397777" y="367575"/>
            <a:ext cx="663650" cy="136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4"/>
          <p:cNvPicPr preferRelativeResize="0"/>
          <p:nvPr/>
        </p:nvPicPr>
        <p:blipFill rotWithShape="1">
          <a:blip r:embed="rId3">
            <a:alphaModFix/>
          </a:blip>
          <a:srcRect b="9" l="0" r="0" t="4561"/>
          <a:stretch/>
        </p:blipFill>
        <p:spPr>
          <a:xfrm>
            <a:off x="1056252" y="0"/>
            <a:ext cx="663650" cy="136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4"/>
          <p:cNvPicPr preferRelativeResize="0"/>
          <p:nvPr/>
        </p:nvPicPr>
        <p:blipFill rotWithShape="1">
          <a:blip r:embed="rId3">
            <a:alphaModFix amt="80000"/>
          </a:blip>
          <a:srcRect b="9" l="0" r="0" t="4561"/>
          <a:stretch/>
        </p:blipFill>
        <p:spPr>
          <a:xfrm>
            <a:off x="1764336" y="0"/>
            <a:ext cx="663650" cy="136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4"/>
          <p:cNvPicPr preferRelativeResize="0"/>
          <p:nvPr/>
        </p:nvPicPr>
        <p:blipFill rotWithShape="1">
          <a:blip r:embed="rId3">
            <a:alphaModFix amt="80000"/>
          </a:blip>
          <a:srcRect b="9" l="0" r="0" t="4561"/>
          <a:stretch/>
        </p:blipFill>
        <p:spPr>
          <a:xfrm>
            <a:off x="2498511" y="0"/>
            <a:ext cx="663650" cy="136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4"/>
          <p:cNvPicPr preferRelativeResize="0"/>
          <p:nvPr/>
        </p:nvPicPr>
        <p:blipFill rotWithShape="1">
          <a:blip r:embed="rId3">
            <a:alphaModFix amt="80000"/>
          </a:blip>
          <a:srcRect b="9" l="0" r="50362" t="4561"/>
          <a:stretch/>
        </p:blipFill>
        <p:spPr>
          <a:xfrm>
            <a:off x="2870281" y="365725"/>
            <a:ext cx="329425" cy="136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4"/>
          <p:cNvPicPr preferRelativeResize="0"/>
          <p:nvPr/>
        </p:nvPicPr>
        <p:blipFill rotWithShape="1">
          <a:blip r:embed="rId3">
            <a:alphaModFix amt="80000"/>
          </a:blip>
          <a:srcRect b="9" l="0" r="0" t="4561"/>
          <a:stretch/>
        </p:blipFill>
        <p:spPr>
          <a:xfrm>
            <a:off x="2136827" y="365724"/>
            <a:ext cx="663650" cy="136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4"/>
          <p:cNvPicPr preferRelativeResize="0"/>
          <p:nvPr/>
        </p:nvPicPr>
        <p:blipFill rotWithShape="1">
          <a:blip r:embed="rId3">
            <a:alphaModFix amt="80000"/>
          </a:blip>
          <a:srcRect b="9" l="0" r="0" t="4561"/>
          <a:stretch/>
        </p:blipFill>
        <p:spPr>
          <a:xfrm>
            <a:off x="1764327" y="735150"/>
            <a:ext cx="663650" cy="136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4"/>
          <p:cNvPicPr preferRelativeResize="0"/>
          <p:nvPr/>
        </p:nvPicPr>
        <p:blipFill rotWithShape="1">
          <a:blip r:embed="rId3">
            <a:alphaModFix amt="80000"/>
          </a:blip>
          <a:srcRect b="9" l="0" r="0" t="4561"/>
          <a:stretch/>
        </p:blipFill>
        <p:spPr>
          <a:xfrm>
            <a:off x="2498502" y="735150"/>
            <a:ext cx="663650" cy="136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4"/>
          <p:cNvPicPr preferRelativeResize="0"/>
          <p:nvPr/>
        </p:nvPicPr>
        <p:blipFill rotWithShape="1">
          <a:blip r:embed="rId3">
            <a:alphaModFix amt="80000"/>
          </a:blip>
          <a:srcRect b="9" l="0" r="0" t="4561"/>
          <a:stretch/>
        </p:blipFill>
        <p:spPr>
          <a:xfrm>
            <a:off x="2136827" y="1103450"/>
            <a:ext cx="663650" cy="136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4"/>
          <p:cNvPicPr preferRelativeResize="0"/>
          <p:nvPr/>
        </p:nvPicPr>
        <p:blipFill rotWithShape="1">
          <a:blip r:embed="rId3">
            <a:alphaModFix amt="80000"/>
          </a:blip>
          <a:srcRect b="19" l="0" r="50362" t="4551"/>
          <a:stretch/>
        </p:blipFill>
        <p:spPr>
          <a:xfrm>
            <a:off x="2870277" y="1101350"/>
            <a:ext cx="329425" cy="136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4"/>
          <p:cNvPicPr preferRelativeResize="0"/>
          <p:nvPr/>
        </p:nvPicPr>
        <p:blipFill rotWithShape="1">
          <a:blip r:embed="rId3">
            <a:alphaModFix amt="80000"/>
          </a:blip>
          <a:srcRect b="9" l="0" r="0" t="4561"/>
          <a:stretch/>
        </p:blipFill>
        <p:spPr>
          <a:xfrm>
            <a:off x="2501124" y="1471155"/>
            <a:ext cx="663650" cy="136300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4"/>
          <p:cNvSpPr txBox="1"/>
          <p:nvPr/>
        </p:nvSpPr>
        <p:spPr>
          <a:xfrm>
            <a:off x="100025" y="1104900"/>
            <a:ext cx="27318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600">
                <a:solidFill>
                  <a:srgbClr val="FDB700"/>
                </a:solidFill>
                <a:latin typeface="Spartan"/>
                <a:ea typeface="Spartan"/>
                <a:cs typeface="Spartan"/>
                <a:sym typeface="Spartan"/>
              </a:rPr>
              <a:t>Mobile:</a:t>
            </a:r>
            <a:r>
              <a:rPr lang="ru" sz="600">
                <a:solidFill>
                  <a:schemeClr val="lt1"/>
                </a:solidFill>
                <a:latin typeface="Spartan"/>
                <a:ea typeface="Spartan"/>
                <a:cs typeface="Spartan"/>
                <a:sym typeface="Spartan"/>
              </a:rPr>
              <a:t> 012-345-6789</a:t>
            </a:r>
            <a:endParaRPr sz="600">
              <a:solidFill>
                <a:schemeClr val="lt1"/>
              </a:solidFill>
              <a:latin typeface="Spartan"/>
              <a:ea typeface="Spartan"/>
              <a:cs typeface="Spartan"/>
              <a:sym typeface="Spartan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600">
                <a:solidFill>
                  <a:srgbClr val="FDB700"/>
                </a:solidFill>
                <a:latin typeface="Spartan"/>
                <a:ea typeface="Spartan"/>
                <a:cs typeface="Spartan"/>
                <a:sym typeface="Spartan"/>
              </a:rPr>
              <a:t>Website:</a:t>
            </a:r>
            <a:r>
              <a:rPr lang="ru" sz="600">
                <a:solidFill>
                  <a:schemeClr val="lt1"/>
                </a:solidFill>
                <a:latin typeface="Spartan"/>
                <a:ea typeface="Spartan"/>
                <a:cs typeface="Spartan"/>
                <a:sym typeface="Spartan"/>
              </a:rPr>
              <a:t> example.com</a:t>
            </a:r>
            <a:endParaRPr sz="600">
              <a:solidFill>
                <a:schemeClr val="lt1"/>
              </a:solidFill>
              <a:latin typeface="Spartan"/>
              <a:ea typeface="Spartan"/>
              <a:cs typeface="Spartan"/>
              <a:sym typeface="Spartan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600">
                <a:solidFill>
                  <a:srgbClr val="FDB700"/>
                </a:solidFill>
                <a:latin typeface="Spartan"/>
                <a:ea typeface="Spartan"/>
                <a:cs typeface="Spartan"/>
                <a:sym typeface="Spartan"/>
              </a:rPr>
              <a:t>Email:</a:t>
            </a:r>
            <a:r>
              <a:rPr lang="ru" sz="600">
                <a:solidFill>
                  <a:schemeClr val="lt1"/>
                </a:solidFill>
                <a:latin typeface="Spartan"/>
                <a:ea typeface="Spartan"/>
                <a:cs typeface="Spartan"/>
                <a:sym typeface="Spartan"/>
              </a:rPr>
              <a:t> example@mail.com</a:t>
            </a:r>
            <a:endParaRPr sz="600">
              <a:solidFill>
                <a:schemeClr val="lt1"/>
              </a:solidFill>
              <a:latin typeface="Spartan"/>
              <a:ea typeface="Spartan"/>
              <a:cs typeface="Spartan"/>
              <a:sym typeface="Spartan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600">
                <a:solidFill>
                  <a:srgbClr val="FDB700"/>
                </a:solidFill>
                <a:latin typeface="Spartan"/>
                <a:ea typeface="Spartan"/>
                <a:cs typeface="Spartan"/>
                <a:sym typeface="Spartan"/>
              </a:rPr>
              <a:t>Address:</a:t>
            </a:r>
            <a:r>
              <a:rPr lang="ru" sz="600">
                <a:solidFill>
                  <a:schemeClr val="lt1"/>
                </a:solidFill>
                <a:latin typeface="Spartan"/>
                <a:ea typeface="Spartan"/>
                <a:cs typeface="Spartan"/>
                <a:sym typeface="Spartan"/>
              </a:rPr>
              <a:t> 5703 Rippin Crescent Apt, Bilzen 57073-7014</a:t>
            </a:r>
            <a:endParaRPr sz="600">
              <a:solidFill>
                <a:schemeClr val="lt1"/>
              </a:solidFill>
              <a:latin typeface="Spartan"/>
              <a:ea typeface="Spartan"/>
              <a:cs typeface="Spartan"/>
              <a:sym typeface="Spart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