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M Sans Medium"/>
      <p:regular r:id="rId7"/>
      <p:bold r:id="rId8"/>
      <p:italic r:id="rId9"/>
      <p:boldItalic r:id="rId10"/>
    </p:embeddedFont>
    <p:embeddedFont>
      <p:font typeface="DM Sans"/>
      <p:regular r:id="rId11"/>
      <p:bold r:id="rId12"/>
      <p:italic r:id="rId13"/>
      <p:boldItalic r:id="rId14"/>
    </p:embeddedFont>
    <p:embeddedFont>
      <p:font typeface="Alfa Slab On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376">
          <p15:clr>
            <a:srgbClr val="A4A3A4"/>
          </p15:clr>
        </p15:guide>
        <p15:guide id="3" pos="386">
          <p15:clr>
            <a:srgbClr val="9AA0A6"/>
          </p15:clr>
        </p15:guide>
        <p15:guide id="4" orient="horz" pos="6520">
          <p15:clr>
            <a:srgbClr val="9AA0A6"/>
          </p15:clr>
        </p15:guide>
        <p15:guide id="5" orient="horz" pos="1020">
          <p15:clr>
            <a:srgbClr val="9AA0A6"/>
          </p15:clr>
        </p15:guide>
        <p15:guide id="6" pos="624">
          <p15:clr>
            <a:srgbClr val="9AA0A6"/>
          </p15:clr>
        </p15:guide>
        <p15:guide id="7" pos="4150">
          <p15:clr>
            <a:srgbClr val="9AA0A6"/>
          </p15:clr>
        </p15:guide>
        <p15:guide id="8" pos="476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376"/>
        <p:guide pos="386"/>
        <p:guide pos="6520" orient="horz"/>
        <p:guide pos="1020" orient="horz"/>
        <p:guide pos="624"/>
        <p:guide pos="4150"/>
        <p:guide pos="476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-regular.fntdata"/><Relationship Id="rId10" Type="http://schemas.openxmlformats.org/officeDocument/2006/relationships/font" Target="fonts/DMSansMedium-boldItalic.fntdata"/><Relationship Id="rId13" Type="http://schemas.openxmlformats.org/officeDocument/2006/relationships/font" Target="fonts/DMSans-italic.fntdata"/><Relationship Id="rId12" Type="http://schemas.openxmlformats.org/officeDocument/2006/relationships/font" Target="fonts/DM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MSansMedium-italic.fntdata"/><Relationship Id="rId15" Type="http://schemas.openxmlformats.org/officeDocument/2006/relationships/font" Target="fonts/AlfaSlabOne-regular.fntdata"/><Relationship Id="rId14" Type="http://schemas.openxmlformats.org/officeDocument/2006/relationships/font" Target="fonts/DM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MSansMedium-regular.fntdata"/><Relationship Id="rId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562" y="-362"/>
            <a:ext cx="7561125" cy="10692725"/>
            <a:chOff x="-975" y="0"/>
            <a:chExt cx="7561125" cy="10692725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141" y="0"/>
              <a:ext cx="7560282" cy="7114750"/>
              <a:chOff x="-141" y="0"/>
              <a:chExt cx="7560282" cy="7114750"/>
            </a:xfrm>
          </p:grpSpPr>
          <p:sp>
            <p:nvSpPr>
              <p:cNvPr id="56" name="Google Shape;56;p13"/>
              <p:cNvSpPr/>
              <p:nvPr/>
            </p:nvSpPr>
            <p:spPr>
              <a:xfrm>
                <a:off x="0" y="0"/>
                <a:ext cx="7560000" cy="3537600"/>
              </a:xfrm>
              <a:prstGeom prst="rect">
                <a:avLst/>
              </a:prstGeom>
              <a:solidFill>
                <a:srgbClr val="C4E7E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13"/>
              <p:cNvSpPr/>
              <p:nvPr/>
            </p:nvSpPr>
            <p:spPr>
              <a:xfrm>
                <a:off x="-141" y="1099675"/>
                <a:ext cx="7560282" cy="6015075"/>
              </a:xfrm>
              <a:custGeom>
                <a:rect b="b" l="l" r="r" t="t"/>
                <a:pathLst>
                  <a:path extrusionOk="0" h="240603" w="302079">
                    <a:moveTo>
                      <a:pt x="0" y="0"/>
                    </a:moveTo>
                    <a:lnTo>
                      <a:pt x="0" y="240603"/>
                    </a:lnTo>
                    <a:lnTo>
                      <a:pt x="302079" y="240603"/>
                    </a:lnTo>
                    <a:lnTo>
                      <a:pt x="302079" y="90094"/>
                    </a:lnTo>
                    <a:close/>
                  </a:path>
                </a:pathLst>
              </a:custGeom>
              <a:solidFill>
                <a:srgbClr val="9DD8D7"/>
              </a:solidFill>
              <a:ln>
                <a:noFill/>
              </a:ln>
            </p:spPr>
          </p:sp>
        </p:grpSp>
        <p:sp>
          <p:nvSpPr>
            <p:cNvPr id="58" name="Google Shape;58;p13"/>
            <p:cNvSpPr/>
            <p:nvPr/>
          </p:nvSpPr>
          <p:spPr>
            <a:xfrm>
              <a:off x="-150" y="4034350"/>
              <a:ext cx="7560300" cy="6432775"/>
            </a:xfrm>
            <a:custGeom>
              <a:rect b="b" l="l" r="r" t="t"/>
              <a:pathLst>
                <a:path extrusionOk="0" h="257311" w="302412">
                  <a:moveTo>
                    <a:pt x="302350" y="0"/>
                  </a:moveTo>
                  <a:lnTo>
                    <a:pt x="302412" y="257311"/>
                  </a:lnTo>
                  <a:lnTo>
                    <a:pt x="0" y="257311"/>
                  </a:lnTo>
                  <a:lnTo>
                    <a:pt x="6" y="105874"/>
                  </a:lnTo>
                  <a:close/>
                </a:path>
              </a:pathLst>
            </a:custGeom>
            <a:solidFill>
              <a:srgbClr val="4099A9"/>
            </a:solidFill>
            <a:ln>
              <a:noFill/>
            </a:ln>
          </p:spPr>
        </p:sp>
        <p:sp>
          <p:nvSpPr>
            <p:cNvPr id="59" name="Google Shape;59;p13"/>
            <p:cNvSpPr/>
            <p:nvPr/>
          </p:nvSpPr>
          <p:spPr>
            <a:xfrm>
              <a:off x="-975" y="7734300"/>
              <a:ext cx="7560300" cy="2958425"/>
            </a:xfrm>
            <a:custGeom>
              <a:rect b="b" l="l" r="r" t="t"/>
              <a:pathLst>
                <a:path extrusionOk="0" h="118337" w="302412">
                  <a:moveTo>
                    <a:pt x="62" y="0"/>
                  </a:moveTo>
                  <a:lnTo>
                    <a:pt x="0" y="118337"/>
                  </a:lnTo>
                  <a:lnTo>
                    <a:pt x="302412" y="118337"/>
                  </a:lnTo>
                  <a:lnTo>
                    <a:pt x="302363" y="41910"/>
                  </a:lnTo>
                  <a:close/>
                </a:path>
              </a:pathLst>
            </a:custGeom>
            <a:solidFill>
              <a:srgbClr val="67A7B6"/>
            </a:solidFill>
            <a:ln>
              <a:noFill/>
            </a:ln>
          </p:spPr>
        </p:sp>
      </p:grpSp>
      <p:sp>
        <p:nvSpPr>
          <p:cNvPr id="60" name="Google Shape;60;p13"/>
          <p:cNvSpPr/>
          <p:nvPr/>
        </p:nvSpPr>
        <p:spPr>
          <a:xfrm>
            <a:off x="616075" y="1623000"/>
            <a:ext cx="6331200" cy="872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990000" y="2278850"/>
            <a:ext cx="5598000" cy="46500"/>
          </a:xfrm>
          <a:prstGeom prst="rect">
            <a:avLst/>
          </a:prstGeom>
          <a:solidFill>
            <a:srgbClr val="F6F3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5011475" y="1102975"/>
            <a:ext cx="1935600" cy="29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12775" y="265025"/>
            <a:ext cx="4070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100">
                <a:solidFill>
                  <a:srgbClr val="183135"/>
                </a:solidFill>
                <a:latin typeface="Alfa Slab One"/>
                <a:ea typeface="Alfa Slab One"/>
                <a:cs typeface="Alfa Slab One"/>
                <a:sym typeface="Alfa Slab One"/>
              </a:rPr>
              <a:t>SURVEY</a:t>
            </a:r>
            <a:endParaRPr sz="5100">
              <a:solidFill>
                <a:srgbClr val="183135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183135"/>
                </a:solidFill>
                <a:latin typeface="Alfa Slab One"/>
                <a:ea typeface="Alfa Slab One"/>
                <a:cs typeface="Alfa Slab One"/>
                <a:sym typeface="Alfa Slab One"/>
              </a:rPr>
              <a:t>FORM TEMPLATE</a:t>
            </a:r>
            <a:endParaRPr sz="2900">
              <a:solidFill>
                <a:srgbClr val="183135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097576" y="1162600"/>
            <a:ext cx="1755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Date:</a:t>
            </a:r>
            <a:endParaRPr sz="120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011473" y="400825"/>
            <a:ext cx="12060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800">
                <a:latin typeface="DM Sans"/>
                <a:ea typeface="DM Sans"/>
                <a:cs typeface="DM Sans"/>
                <a:sym typeface="DM Sans"/>
              </a:rPr>
              <a:t>YOUR</a:t>
            </a:r>
            <a:endParaRPr b="1" sz="28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DM Sans"/>
                <a:ea typeface="DM Sans"/>
                <a:cs typeface="DM Sans"/>
                <a:sym typeface="DM Sans"/>
              </a:rPr>
              <a:t>LOGO</a:t>
            </a:r>
            <a:endParaRPr b="1" sz="1600"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6324600" y="357725"/>
            <a:ext cx="621100" cy="599400"/>
            <a:chOff x="6324600" y="357725"/>
            <a:chExt cx="621100" cy="599400"/>
          </a:xfrm>
        </p:grpSpPr>
        <p:sp>
          <p:nvSpPr>
            <p:cNvPr id="67" name="Google Shape;67;p13"/>
            <p:cNvSpPr/>
            <p:nvPr/>
          </p:nvSpPr>
          <p:spPr>
            <a:xfrm>
              <a:off x="6346300" y="357725"/>
              <a:ext cx="599400" cy="599400"/>
            </a:xfrm>
            <a:prstGeom prst="rect">
              <a:avLst/>
            </a:prstGeom>
            <a:solidFill>
              <a:srgbClr val="1831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6324600" y="503475"/>
              <a:ext cx="445500" cy="310800"/>
            </a:xfrm>
            <a:prstGeom prst="rect">
              <a:avLst/>
            </a:prstGeom>
            <a:solidFill>
              <a:srgbClr val="C4E7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" name="Google Shape;69;p13"/>
          <p:cNvSpPr/>
          <p:nvPr/>
        </p:nvSpPr>
        <p:spPr>
          <a:xfrm>
            <a:off x="6346300" y="566400"/>
            <a:ext cx="367800" cy="1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970126" y="2103301"/>
            <a:ext cx="260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CLIENT INFORMATION</a:t>
            </a:r>
            <a:endParaRPr b="1" sz="180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980071" y="2514025"/>
            <a:ext cx="1739400" cy="351075"/>
            <a:chOff x="980071" y="2514025"/>
            <a:chExt cx="1739400" cy="351075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First Name: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980071" y="2987690"/>
            <a:ext cx="1739400" cy="351075"/>
            <a:chOff x="980071" y="2514025"/>
            <a:chExt cx="1739400" cy="351075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Phone: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76" name="Google Shape;76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7" name="Google Shape;77;p13"/>
          <p:cNvGrpSpPr/>
          <p:nvPr/>
        </p:nvGrpSpPr>
        <p:grpSpPr>
          <a:xfrm>
            <a:off x="980071" y="3438156"/>
            <a:ext cx="1739400" cy="351075"/>
            <a:chOff x="980071" y="2514025"/>
            <a:chExt cx="1739400" cy="351075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Company Name: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79" name="Google Shape;79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" name="Google Shape;80;p13"/>
          <p:cNvGrpSpPr/>
          <p:nvPr/>
        </p:nvGrpSpPr>
        <p:grpSpPr>
          <a:xfrm>
            <a:off x="2910296" y="2514025"/>
            <a:ext cx="1739400" cy="351075"/>
            <a:chOff x="980071" y="2514025"/>
            <a:chExt cx="1739400" cy="351075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Last Name: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82" name="Google Shape;82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13"/>
          <p:cNvGrpSpPr/>
          <p:nvPr/>
        </p:nvGrpSpPr>
        <p:grpSpPr>
          <a:xfrm>
            <a:off x="2910296" y="2987690"/>
            <a:ext cx="1739400" cy="351075"/>
            <a:chOff x="980071" y="2514025"/>
            <a:chExt cx="1739400" cy="351075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Email: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85" name="Google Shape;85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" name="Google Shape;86;p13"/>
          <p:cNvGrpSpPr/>
          <p:nvPr/>
        </p:nvGrpSpPr>
        <p:grpSpPr>
          <a:xfrm>
            <a:off x="2910296" y="3438156"/>
            <a:ext cx="1739400" cy="351075"/>
            <a:chOff x="980071" y="2514025"/>
            <a:chExt cx="1739400" cy="351075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Industry: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88" name="Google Shape;88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9" name="Google Shape;89;p13"/>
          <p:cNvGrpSpPr/>
          <p:nvPr/>
        </p:nvGrpSpPr>
        <p:grpSpPr>
          <a:xfrm>
            <a:off x="4848696" y="2514025"/>
            <a:ext cx="1739400" cy="351075"/>
            <a:chOff x="980071" y="2514025"/>
            <a:chExt cx="1739400" cy="351075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Title: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91" name="Google Shape;91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2" name="Google Shape;92;p13"/>
          <p:cNvGrpSpPr/>
          <p:nvPr/>
        </p:nvGrpSpPr>
        <p:grpSpPr>
          <a:xfrm>
            <a:off x="4848696" y="2987690"/>
            <a:ext cx="1739400" cy="351075"/>
            <a:chOff x="980071" y="2514025"/>
            <a:chExt cx="1739400" cy="351075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Department: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94" name="Google Shape;94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" name="Google Shape;95;p13"/>
          <p:cNvGrpSpPr/>
          <p:nvPr/>
        </p:nvGrpSpPr>
        <p:grpSpPr>
          <a:xfrm>
            <a:off x="4848696" y="3438156"/>
            <a:ext cx="1739400" cy="351075"/>
            <a:chOff x="980071" y="2514025"/>
            <a:chExt cx="1739400" cy="351075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980071" y="2514025"/>
              <a:ext cx="1739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Company Site: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97" name="Google Shape;97;p13"/>
            <p:cNvCxnSpPr/>
            <p:nvPr/>
          </p:nvCxnSpPr>
          <p:spPr>
            <a:xfrm>
              <a:off x="990375" y="2865100"/>
              <a:ext cx="1722300" cy="0"/>
            </a:xfrm>
            <a:prstGeom prst="straightConnector1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" name="Google Shape;98;p13"/>
          <p:cNvGrpSpPr/>
          <p:nvPr/>
        </p:nvGrpSpPr>
        <p:grpSpPr>
          <a:xfrm>
            <a:off x="2934811" y="4551050"/>
            <a:ext cx="1841464" cy="184800"/>
            <a:chOff x="993675" y="4551050"/>
            <a:chExt cx="1841464" cy="184800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1178839" y="4551050"/>
              <a:ext cx="1656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Social Media Design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993675" y="4585825"/>
              <a:ext cx="111000" cy="111000"/>
            </a:xfrm>
            <a:prstGeom prst="rect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2934811" y="4889250"/>
            <a:ext cx="1841464" cy="184800"/>
            <a:chOff x="993675" y="4551063"/>
            <a:chExt cx="1841464" cy="1848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1178839" y="4551063"/>
              <a:ext cx="1656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Digital Marketing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993675" y="4585825"/>
              <a:ext cx="111000" cy="111000"/>
            </a:xfrm>
            <a:prstGeom prst="rect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858648" y="4551050"/>
            <a:ext cx="1841464" cy="184800"/>
            <a:chOff x="993675" y="4551050"/>
            <a:chExt cx="1841464" cy="184800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1178839" y="4551050"/>
              <a:ext cx="1656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Logo Design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993675" y="4585825"/>
              <a:ext cx="111000" cy="111000"/>
            </a:xfrm>
            <a:prstGeom prst="rect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858648" y="4889250"/>
            <a:ext cx="1841464" cy="184800"/>
            <a:chOff x="993675" y="4551063"/>
            <a:chExt cx="1841464" cy="184800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1178839" y="4551063"/>
              <a:ext cx="1656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Design Guidelines</a:t>
              </a:r>
              <a:endParaRPr sz="12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993675" y="4585825"/>
              <a:ext cx="111000" cy="111000"/>
            </a:xfrm>
            <a:prstGeom prst="rect">
              <a:avLst/>
            </a:prstGeom>
            <a:noFill/>
            <a:ln cap="flat" cmpd="sng" w="19050">
              <a:solidFill>
                <a:srgbClr val="D6EDE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970123" y="4090653"/>
            <a:ext cx="5618100" cy="2109900"/>
            <a:chOff x="970123" y="4130400"/>
            <a:chExt cx="5618100" cy="2109900"/>
          </a:xfrm>
        </p:grpSpPr>
        <p:sp>
          <p:nvSpPr>
            <p:cNvPr id="111" name="Google Shape;111;p13"/>
            <p:cNvSpPr/>
            <p:nvPr/>
          </p:nvSpPr>
          <p:spPr>
            <a:xfrm>
              <a:off x="990000" y="4305950"/>
              <a:ext cx="5598000" cy="46500"/>
            </a:xfrm>
            <a:prstGeom prst="rect">
              <a:avLst/>
            </a:prstGeom>
            <a:solidFill>
              <a:srgbClr val="F6F3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970123" y="4130400"/>
              <a:ext cx="561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WHICH OUR SERVICES ARE YOU INTERESTED IN?</a:t>
              </a:r>
              <a:endParaRPr b="1" sz="18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113" name="Google Shape;113;p13"/>
            <p:cNvGrpSpPr/>
            <p:nvPr/>
          </p:nvGrpSpPr>
          <p:grpSpPr>
            <a:xfrm>
              <a:off x="993675" y="4551062"/>
              <a:ext cx="1924568" cy="184800"/>
              <a:chOff x="993675" y="4551062"/>
              <a:chExt cx="1924568" cy="1848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1178843" y="4551062"/>
                <a:ext cx="1739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Identity Design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993675" y="4889249"/>
              <a:ext cx="1924568" cy="184800"/>
              <a:chOff x="993675" y="4551062"/>
              <a:chExt cx="1924568" cy="184800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1178843" y="4551062"/>
                <a:ext cx="1739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Website Development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983378" y="5286725"/>
              <a:ext cx="5601397" cy="953575"/>
              <a:chOff x="983378" y="5286725"/>
              <a:chExt cx="5601397" cy="953575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983378" y="5286725"/>
                <a:ext cx="3107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What are goals you would like us to help?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cxnSp>
            <p:nvCxnSpPr>
              <p:cNvPr id="121" name="Google Shape;121;p13"/>
              <p:cNvCxnSpPr/>
              <p:nvPr/>
            </p:nvCxnSpPr>
            <p:spPr>
              <a:xfrm>
                <a:off x="993675" y="5670600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" name="Google Shape;122;p13"/>
              <p:cNvCxnSpPr/>
              <p:nvPr/>
            </p:nvCxnSpPr>
            <p:spPr>
              <a:xfrm>
                <a:off x="993675" y="5948825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" name="Google Shape;123;p13"/>
              <p:cNvCxnSpPr/>
              <p:nvPr/>
            </p:nvCxnSpPr>
            <p:spPr>
              <a:xfrm>
                <a:off x="993675" y="6240300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24" name="Google Shape;124;p13"/>
          <p:cNvGrpSpPr/>
          <p:nvPr/>
        </p:nvGrpSpPr>
        <p:grpSpPr>
          <a:xfrm>
            <a:off x="970123" y="6505301"/>
            <a:ext cx="5729989" cy="2103275"/>
            <a:chOff x="970123" y="6545049"/>
            <a:chExt cx="5729989" cy="2103275"/>
          </a:xfrm>
        </p:grpSpPr>
        <p:sp>
          <p:nvSpPr>
            <p:cNvPr id="125" name="Google Shape;125;p13"/>
            <p:cNvSpPr/>
            <p:nvPr/>
          </p:nvSpPr>
          <p:spPr>
            <a:xfrm>
              <a:off x="990000" y="6717275"/>
              <a:ext cx="5598000" cy="46500"/>
            </a:xfrm>
            <a:prstGeom prst="rect">
              <a:avLst/>
            </a:prstGeom>
            <a:solidFill>
              <a:srgbClr val="F6F3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970123" y="6545049"/>
              <a:ext cx="561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rPr>
                <a:t>HOW DID YOU HEAR ABOUT US?</a:t>
              </a:r>
              <a:endParaRPr b="1" sz="180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127" name="Google Shape;127;p13"/>
            <p:cNvGrpSpPr/>
            <p:nvPr/>
          </p:nvGrpSpPr>
          <p:grpSpPr>
            <a:xfrm>
              <a:off x="993675" y="6959086"/>
              <a:ext cx="1924568" cy="184800"/>
              <a:chOff x="993675" y="4551062"/>
              <a:chExt cx="1924568" cy="1848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1178843" y="4551062"/>
                <a:ext cx="1739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Print Advertising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993675" y="7297273"/>
              <a:ext cx="1924568" cy="184800"/>
              <a:chOff x="993675" y="4551062"/>
              <a:chExt cx="1924568" cy="1848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1178843" y="4551062"/>
                <a:ext cx="1739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Sales Call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2934811" y="6959074"/>
              <a:ext cx="1841464" cy="184800"/>
              <a:chOff x="993675" y="4551050"/>
              <a:chExt cx="1841464" cy="1848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1178839" y="4551050"/>
                <a:ext cx="1656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Direct Mail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2934811" y="7297274"/>
              <a:ext cx="1841464" cy="184800"/>
              <a:chOff x="993675" y="4551063"/>
              <a:chExt cx="1841464" cy="1848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1178839" y="4551063"/>
                <a:ext cx="1656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Referral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4858648" y="6959074"/>
              <a:ext cx="1841464" cy="184800"/>
              <a:chOff x="993675" y="4551050"/>
              <a:chExt cx="1841464" cy="1848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1178839" y="4551050"/>
                <a:ext cx="1656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Online Advertising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3"/>
            <p:cNvGrpSpPr/>
            <p:nvPr/>
          </p:nvGrpSpPr>
          <p:grpSpPr>
            <a:xfrm>
              <a:off x="4858648" y="7297274"/>
              <a:ext cx="1841464" cy="184800"/>
              <a:chOff x="993675" y="4551063"/>
              <a:chExt cx="1841464" cy="184800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1178839" y="4551063"/>
                <a:ext cx="1656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Others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993675" y="4585825"/>
                <a:ext cx="111000" cy="111000"/>
              </a:xfrm>
              <a:prstGeom prst="rect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983374" y="7694750"/>
              <a:ext cx="5601401" cy="953574"/>
              <a:chOff x="983374" y="5286726"/>
              <a:chExt cx="5601401" cy="953574"/>
            </a:xfrm>
          </p:grpSpPr>
          <p:sp>
            <p:nvSpPr>
              <p:cNvPr id="146" name="Google Shape;146;p13"/>
              <p:cNvSpPr txBox="1"/>
              <p:nvPr/>
            </p:nvSpPr>
            <p:spPr>
              <a:xfrm>
                <a:off x="983374" y="5286726"/>
                <a:ext cx="4342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Additional Comments (anything you'd like us to know)?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cxnSp>
            <p:nvCxnSpPr>
              <p:cNvPr id="147" name="Google Shape;147;p13"/>
              <p:cNvCxnSpPr/>
              <p:nvPr/>
            </p:nvCxnSpPr>
            <p:spPr>
              <a:xfrm>
                <a:off x="993675" y="5670600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>
                <a:off x="993675" y="5948825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3"/>
              <p:cNvCxnSpPr/>
              <p:nvPr/>
            </p:nvCxnSpPr>
            <p:spPr>
              <a:xfrm>
                <a:off x="993675" y="6240300"/>
                <a:ext cx="5591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6EDE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0" name="Google Shape;150;p13"/>
          <p:cNvGrpSpPr/>
          <p:nvPr/>
        </p:nvGrpSpPr>
        <p:grpSpPr>
          <a:xfrm>
            <a:off x="976750" y="8973628"/>
            <a:ext cx="5607925" cy="688250"/>
            <a:chOff x="976750" y="9013375"/>
            <a:chExt cx="5607925" cy="688250"/>
          </a:xfrm>
        </p:grpSpPr>
        <p:grpSp>
          <p:nvGrpSpPr>
            <p:cNvPr id="151" name="Google Shape;151;p13"/>
            <p:cNvGrpSpPr/>
            <p:nvPr/>
          </p:nvGrpSpPr>
          <p:grpSpPr>
            <a:xfrm>
              <a:off x="976750" y="9013375"/>
              <a:ext cx="1736100" cy="688250"/>
              <a:chOff x="983374" y="9013375"/>
              <a:chExt cx="1736100" cy="688250"/>
            </a:xfrm>
          </p:grpSpPr>
          <p:sp>
            <p:nvSpPr>
              <p:cNvPr id="152" name="Google Shape;152;p13"/>
              <p:cNvSpPr txBox="1"/>
              <p:nvPr/>
            </p:nvSpPr>
            <p:spPr>
              <a:xfrm>
                <a:off x="983374" y="9013375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+12 34 567 890 00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983374" y="9265100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email_your@.com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983374" y="9516825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your_website.com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55" name="Google Shape;155;p13"/>
            <p:cNvGrpSpPr/>
            <p:nvPr/>
          </p:nvGrpSpPr>
          <p:grpSpPr>
            <a:xfrm>
              <a:off x="2907825" y="9013375"/>
              <a:ext cx="1736100" cy="688250"/>
              <a:chOff x="1052950" y="9013375"/>
              <a:chExt cx="1736100" cy="688250"/>
            </a:xfrm>
          </p:grpSpPr>
          <p:sp>
            <p:nvSpPr>
              <p:cNvPr id="156" name="Google Shape;156;p13"/>
              <p:cNvSpPr txBox="1"/>
              <p:nvPr/>
            </p:nvSpPr>
            <p:spPr>
              <a:xfrm>
                <a:off x="1052950" y="9013375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1273 Bins Turnpike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7" name="Google Shape;157;p13"/>
              <p:cNvSpPr txBox="1"/>
              <p:nvPr/>
            </p:nvSpPr>
            <p:spPr>
              <a:xfrm>
                <a:off x="1052950" y="9265100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Thompsonmouth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8" name="Google Shape;158;p13"/>
              <p:cNvSpPr txBox="1"/>
              <p:nvPr/>
            </p:nvSpPr>
            <p:spPr>
              <a:xfrm>
                <a:off x="1052950" y="9516825"/>
                <a:ext cx="17361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Tennessee 83583</a:t>
                </a:r>
                <a:endParaRPr sz="1200">
                  <a:solidFill>
                    <a:srgbClr val="231F20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sp>
          <p:nvSpPr>
            <p:cNvPr id="159" name="Google Shape;159;p13"/>
            <p:cNvSpPr txBox="1"/>
            <p:nvPr/>
          </p:nvSpPr>
          <p:spPr>
            <a:xfrm>
              <a:off x="4838900" y="9013375"/>
              <a:ext cx="17361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Your Signature</a:t>
              </a:r>
              <a:endParaRPr>
                <a:solidFill>
                  <a:srgbClr val="231F2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4855775" y="9277674"/>
              <a:ext cx="1728900" cy="410700"/>
            </a:xfrm>
            <a:prstGeom prst="rect">
              <a:avLst/>
            </a:prstGeom>
            <a:solidFill>
              <a:srgbClr val="D6ED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