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ubik Medium"/>
      <p:regular r:id="rId7"/>
      <p:bold r:id="rId8"/>
      <p:italic r:id="rId9"/>
      <p:boldItalic r:id="rId10"/>
    </p:embeddedFont>
    <p:embeddedFont>
      <p:font typeface="Rubik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368">
          <p15:clr>
            <a:srgbClr val="A4A3A4"/>
          </p15:clr>
        </p15:guide>
        <p15:guide id="2" pos="477">
          <p15:clr>
            <a:srgbClr val="9AA0A6"/>
          </p15:clr>
        </p15:guide>
        <p15:guide id="3" pos="6258">
          <p15:clr>
            <a:srgbClr val="9AA0A6"/>
          </p15:clr>
        </p15:guide>
        <p15:guide id="4" orient="horz" pos="93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/>
        <p:guide pos="477"/>
        <p:guide pos="6258"/>
        <p:guide pos="93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ubik-regular.fntdata"/><Relationship Id="rId10" Type="http://schemas.openxmlformats.org/officeDocument/2006/relationships/font" Target="fonts/RubikMedium-boldItalic.fntdata"/><Relationship Id="rId13" Type="http://schemas.openxmlformats.org/officeDocument/2006/relationships/font" Target="fonts/Rubik-italic.fntdata"/><Relationship Id="rId12" Type="http://schemas.openxmlformats.org/officeDocument/2006/relationships/font" Target="fonts/Rubi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Medium-italic.fntdata"/><Relationship Id="rId14" Type="http://schemas.openxmlformats.org/officeDocument/2006/relationships/font" Target="fonts/Rubi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Medium-regular.fntdata"/><Relationship Id="rId8" Type="http://schemas.openxmlformats.org/officeDocument/2006/relationships/font" Target="fonts/Rubik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3978" l="0" r="0" t="0"/>
          <a:stretch/>
        </p:blipFill>
        <p:spPr>
          <a:xfrm>
            <a:off x="0" y="-6544"/>
            <a:ext cx="10691999" cy="6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5761350"/>
            <a:ext cx="10692000" cy="17988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3" y="5757568"/>
            <a:ext cx="10691999" cy="1806363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748177" y="405325"/>
            <a:ext cx="309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9CD5BE"/>
                </a:solidFill>
                <a:latin typeface="Rubik"/>
                <a:ea typeface="Rubik"/>
                <a:cs typeface="Rubik"/>
                <a:sym typeface="Rubik"/>
              </a:rPr>
              <a:t>SUPER BOWL</a:t>
            </a:r>
            <a:endParaRPr b="1" sz="3200">
              <a:solidFill>
                <a:srgbClr val="9CD5BE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57548" y="868700"/>
            <a:ext cx="165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SQUARES</a:t>
            </a:r>
            <a:endParaRPr b="1" sz="2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65622" y="405325"/>
            <a:ext cx="397906" cy="80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542" y="6439212"/>
            <a:ext cx="397900" cy="8753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1367724" y="6334025"/>
            <a:ext cx="8113584" cy="489804"/>
            <a:chOff x="1367724" y="6334025"/>
            <a:chExt cx="8113584" cy="489804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1367724" y="6427707"/>
              <a:ext cx="1414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PAYOUTS: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829145" y="6334025"/>
              <a:ext cx="234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{</a:t>
              </a:r>
              <a:endParaRPr sz="30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3044785" y="6437075"/>
              <a:ext cx="355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Q1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459351" y="6437075"/>
              <a:ext cx="397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Q2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897176" y="6437075"/>
              <a:ext cx="397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Q3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7396056" y="6437075"/>
              <a:ext cx="885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FINAL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 flipH="1" rot="10800000">
              <a:off x="9247007" y="6362129"/>
              <a:ext cx="234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{</a:t>
              </a:r>
              <a:endParaRPr sz="30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3433458" y="6501425"/>
              <a:ext cx="950700" cy="206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4869169" y="6501425"/>
              <a:ext cx="950700" cy="206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6304881" y="6501425"/>
              <a:ext cx="950700" cy="206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8281367" y="6501425"/>
              <a:ext cx="950700" cy="206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1367732" y="6966532"/>
            <a:ext cx="8566845" cy="338700"/>
            <a:chOff x="1367732" y="6966532"/>
            <a:chExt cx="8566845" cy="3387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1367732" y="6966532"/>
              <a:ext cx="2697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COST PER SQUARE: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4065629" y="7020675"/>
              <a:ext cx="1659300" cy="206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859710" y="6966532"/>
              <a:ext cx="2697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TOTAL PRIZE POOL:</a:t>
              </a:r>
              <a:endParaRPr sz="2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8595076" y="7020675"/>
              <a:ext cx="1339500" cy="206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758800" y="1480130"/>
            <a:ext cx="9175829" cy="4699295"/>
            <a:chOff x="758800" y="1480130"/>
            <a:chExt cx="9175829" cy="4699295"/>
          </a:xfrm>
        </p:grpSpPr>
        <p:sp>
          <p:nvSpPr>
            <p:cNvPr id="79" name="Google Shape;79;p13"/>
            <p:cNvSpPr/>
            <p:nvPr/>
          </p:nvSpPr>
          <p:spPr>
            <a:xfrm>
              <a:off x="758800" y="1489525"/>
              <a:ext cx="9175800" cy="4689900"/>
            </a:xfrm>
            <a:prstGeom prst="rect">
              <a:avLst/>
            </a:prstGeom>
            <a:solidFill>
              <a:srgbClr val="BCBEC0"/>
            </a:solidFill>
            <a:ln cap="flat" cmpd="sng" w="19050">
              <a:solidFill>
                <a:srgbClr val="1A22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1599600" y="1910025"/>
              <a:ext cx="8334900" cy="42693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1A22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1" name="Google Shape;81;p13"/>
            <p:cNvGrpSpPr/>
            <p:nvPr/>
          </p:nvGrpSpPr>
          <p:grpSpPr>
            <a:xfrm>
              <a:off x="768200" y="1480130"/>
              <a:ext cx="9166429" cy="4699209"/>
              <a:chOff x="768200" y="1480130"/>
              <a:chExt cx="9166429" cy="4699209"/>
            </a:xfrm>
          </p:grpSpPr>
          <p:cxnSp>
            <p:nvCxnSpPr>
              <p:cNvPr id="82" name="Google Shape;82;p13"/>
              <p:cNvCxnSpPr/>
              <p:nvPr/>
            </p:nvCxnSpPr>
            <p:spPr>
              <a:xfrm>
                <a:off x="4941050" y="1487175"/>
                <a:ext cx="0" cy="4688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22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83" name="Google Shape;83;p13"/>
              <p:cNvGrpSpPr/>
              <p:nvPr/>
            </p:nvGrpSpPr>
            <p:grpSpPr>
              <a:xfrm>
                <a:off x="768200" y="1480130"/>
                <a:ext cx="9166429" cy="4699209"/>
                <a:chOff x="768175" y="1470775"/>
                <a:chExt cx="9152700" cy="4721400"/>
              </a:xfrm>
            </p:grpSpPr>
            <p:cxnSp>
              <p:nvCxnSpPr>
                <p:cNvPr id="84" name="Google Shape;84;p13"/>
                <p:cNvCxnSpPr/>
                <p:nvPr/>
              </p:nvCxnSpPr>
              <p:spPr>
                <a:xfrm>
                  <a:off x="1601925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" name="Google Shape;85;p13"/>
                <p:cNvCxnSpPr/>
                <p:nvPr/>
              </p:nvCxnSpPr>
              <p:spPr>
                <a:xfrm>
                  <a:off x="2436709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13"/>
                <p:cNvCxnSpPr/>
                <p:nvPr/>
              </p:nvCxnSpPr>
              <p:spPr>
                <a:xfrm>
                  <a:off x="3271493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13"/>
                <p:cNvCxnSpPr/>
                <p:nvPr/>
              </p:nvCxnSpPr>
              <p:spPr>
                <a:xfrm>
                  <a:off x="4106277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" name="Google Shape;88;p13"/>
                <p:cNvCxnSpPr/>
                <p:nvPr/>
              </p:nvCxnSpPr>
              <p:spPr>
                <a:xfrm>
                  <a:off x="5775846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" name="Google Shape;89;p13"/>
                <p:cNvCxnSpPr/>
                <p:nvPr/>
              </p:nvCxnSpPr>
              <p:spPr>
                <a:xfrm>
                  <a:off x="6610630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" name="Google Shape;90;p13"/>
                <p:cNvCxnSpPr/>
                <p:nvPr/>
              </p:nvCxnSpPr>
              <p:spPr>
                <a:xfrm>
                  <a:off x="7445414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" name="Google Shape;91;p13"/>
                <p:cNvCxnSpPr/>
                <p:nvPr/>
              </p:nvCxnSpPr>
              <p:spPr>
                <a:xfrm>
                  <a:off x="8280198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" name="Google Shape;92;p13"/>
                <p:cNvCxnSpPr/>
                <p:nvPr/>
              </p:nvCxnSpPr>
              <p:spPr>
                <a:xfrm>
                  <a:off x="9114982" y="1470775"/>
                  <a:ext cx="0" cy="47214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" name="Google Shape;93;p13"/>
                <p:cNvCxnSpPr/>
                <p:nvPr/>
              </p:nvCxnSpPr>
              <p:spPr>
                <a:xfrm>
                  <a:off x="768175" y="1901700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" name="Google Shape;94;p13"/>
                <p:cNvCxnSpPr/>
                <p:nvPr/>
              </p:nvCxnSpPr>
              <p:spPr>
                <a:xfrm>
                  <a:off x="768175" y="2330541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" name="Google Shape;95;p13"/>
                <p:cNvCxnSpPr/>
                <p:nvPr/>
              </p:nvCxnSpPr>
              <p:spPr>
                <a:xfrm>
                  <a:off x="768175" y="2759382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" name="Google Shape;96;p13"/>
                <p:cNvCxnSpPr/>
                <p:nvPr/>
              </p:nvCxnSpPr>
              <p:spPr>
                <a:xfrm>
                  <a:off x="768175" y="3188223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" name="Google Shape;97;p13"/>
                <p:cNvCxnSpPr/>
                <p:nvPr/>
              </p:nvCxnSpPr>
              <p:spPr>
                <a:xfrm>
                  <a:off x="768175" y="3617064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8" name="Google Shape;98;p13"/>
                <p:cNvCxnSpPr/>
                <p:nvPr/>
              </p:nvCxnSpPr>
              <p:spPr>
                <a:xfrm>
                  <a:off x="768175" y="4045904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" name="Google Shape;99;p13"/>
                <p:cNvCxnSpPr/>
                <p:nvPr/>
              </p:nvCxnSpPr>
              <p:spPr>
                <a:xfrm>
                  <a:off x="768175" y="4474745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" name="Google Shape;100;p13"/>
                <p:cNvCxnSpPr/>
                <p:nvPr/>
              </p:nvCxnSpPr>
              <p:spPr>
                <a:xfrm>
                  <a:off x="768175" y="4903586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" name="Google Shape;101;p13"/>
                <p:cNvCxnSpPr/>
                <p:nvPr/>
              </p:nvCxnSpPr>
              <p:spPr>
                <a:xfrm>
                  <a:off x="768175" y="5332427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" name="Google Shape;102;p13"/>
                <p:cNvCxnSpPr/>
                <p:nvPr/>
              </p:nvCxnSpPr>
              <p:spPr>
                <a:xfrm>
                  <a:off x="768175" y="5761268"/>
                  <a:ext cx="9152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1A223B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103" name="Google Shape;103;p13"/>
          <p:cNvGrpSpPr/>
          <p:nvPr/>
        </p:nvGrpSpPr>
        <p:grpSpPr>
          <a:xfrm>
            <a:off x="3794042" y="433429"/>
            <a:ext cx="5433558" cy="338700"/>
            <a:chOff x="3794042" y="433429"/>
            <a:chExt cx="5433558" cy="338700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3794042" y="433429"/>
              <a:ext cx="1217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TEAM1:</a:t>
              </a:r>
              <a:endParaRPr b="1" sz="2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cxnSp>
          <p:nvCxnSpPr>
            <p:cNvPr id="105" name="Google Shape;105;p13"/>
            <p:cNvCxnSpPr/>
            <p:nvPr/>
          </p:nvCxnSpPr>
          <p:spPr>
            <a:xfrm>
              <a:off x="5189900" y="702600"/>
              <a:ext cx="403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6" name="Google Shape;106;p13"/>
          <p:cNvGrpSpPr/>
          <p:nvPr/>
        </p:nvGrpSpPr>
        <p:grpSpPr>
          <a:xfrm>
            <a:off x="3831515" y="849975"/>
            <a:ext cx="5396085" cy="338700"/>
            <a:chOff x="3831515" y="849975"/>
            <a:chExt cx="5396085" cy="338700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3831515" y="849975"/>
              <a:ext cx="1217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9CD5BE"/>
                  </a:solidFill>
                  <a:latin typeface="Rubik"/>
                  <a:ea typeface="Rubik"/>
                  <a:cs typeface="Rubik"/>
                  <a:sym typeface="Rubik"/>
                </a:rPr>
                <a:t>TEAM2:</a:t>
              </a:r>
              <a:endParaRPr b="1" sz="2200">
                <a:solidFill>
                  <a:srgbClr val="9CD5BE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cxnSp>
          <p:nvCxnSpPr>
            <p:cNvPr id="108" name="Google Shape;108;p13"/>
            <p:cNvCxnSpPr/>
            <p:nvPr/>
          </p:nvCxnSpPr>
          <p:spPr>
            <a:xfrm>
              <a:off x="5189900" y="1114800"/>
              <a:ext cx="403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