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Lora Medium"/>
      <p:regular r:id="rId7"/>
      <p:bold r:id="rId8"/>
      <p:italic r:id="rId9"/>
      <p:boldItalic r:id="rId10"/>
    </p:embeddedFont>
    <p:embeddedFont>
      <p:font typeface="Lora SemiBold"/>
      <p:regular r:id="rId11"/>
      <p:bold r:id="rId12"/>
      <p:italic r:id="rId13"/>
      <p:boldItalic r:id="rId14"/>
    </p:embeddedFont>
    <p:embeddedFont>
      <p:font typeface="Lora"/>
      <p:regular r:id="rId15"/>
      <p:bold r:id="rId16"/>
      <p:italic r:id="rId17"/>
      <p:boldItalic r:id="rId18"/>
    </p:embeddedFont>
    <p:embeddedFont>
      <p:font typeface="WindSong Medium"/>
      <p:regular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6433">
          <p15:clr>
            <a:srgbClr val="747775"/>
          </p15:clr>
        </p15:guide>
        <p15:guide id="2" pos="4334">
          <p15:clr>
            <a:srgbClr val="747775"/>
          </p15:clr>
        </p15:guide>
        <p15:guide id="3" pos="428">
          <p15:clr>
            <a:srgbClr val="747775"/>
          </p15:clr>
        </p15:guide>
        <p15:guide id="4" orient="horz" pos="1215">
          <p15:clr>
            <a:srgbClr val="747775"/>
          </p15:clr>
        </p15:guide>
        <p15:guide id="5" pos="1191">
          <p15:clr>
            <a:srgbClr val="747775"/>
          </p15:clr>
        </p15:guide>
        <p15:guide id="6" pos="2361">
          <p15:clr>
            <a:srgbClr val="747775"/>
          </p15:clr>
        </p15:guide>
        <p15:guide id="7" pos="3025">
          <p15:clr>
            <a:srgbClr val="747775"/>
          </p15:clr>
        </p15:guide>
        <p15:guide id="8" pos="3659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6433" orient="horz"/>
        <p:guide pos="4334"/>
        <p:guide pos="428"/>
        <p:guide pos="1215" orient="horz"/>
        <p:guide pos="1191"/>
        <p:guide pos="2361"/>
        <p:guide pos="3025"/>
        <p:guide pos="3659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LoraSemiBold-regular.fntdata"/><Relationship Id="rId10" Type="http://schemas.openxmlformats.org/officeDocument/2006/relationships/font" Target="fonts/LoraMedium-boldItalic.fntdata"/><Relationship Id="rId13" Type="http://schemas.openxmlformats.org/officeDocument/2006/relationships/font" Target="fonts/LoraSemiBold-italic.fntdata"/><Relationship Id="rId12" Type="http://schemas.openxmlformats.org/officeDocument/2006/relationships/font" Target="fonts/LoraSemiBold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LoraMedium-italic.fntdata"/><Relationship Id="rId15" Type="http://schemas.openxmlformats.org/officeDocument/2006/relationships/font" Target="fonts/Lora-regular.fntdata"/><Relationship Id="rId14" Type="http://schemas.openxmlformats.org/officeDocument/2006/relationships/font" Target="fonts/LoraSemiBold-boldItalic.fntdata"/><Relationship Id="rId17" Type="http://schemas.openxmlformats.org/officeDocument/2006/relationships/font" Target="fonts/Lora-italic.fntdata"/><Relationship Id="rId16" Type="http://schemas.openxmlformats.org/officeDocument/2006/relationships/font" Target="fonts/Lora-bold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WindSongMedium-regular.fntdata"/><Relationship Id="rId6" Type="http://schemas.openxmlformats.org/officeDocument/2006/relationships/slide" Target="slides/slide1.xml"/><Relationship Id="rId18" Type="http://schemas.openxmlformats.org/officeDocument/2006/relationships/font" Target="fonts/Lora-boldItalic.fntdata"/><Relationship Id="rId7" Type="http://schemas.openxmlformats.org/officeDocument/2006/relationships/font" Target="fonts/LoraMedium-regular.fntdata"/><Relationship Id="rId8" Type="http://schemas.openxmlformats.org/officeDocument/2006/relationships/font" Target="fonts/LoraMedium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1055250" y="402225"/>
            <a:ext cx="5449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3600">
                <a:solidFill>
                  <a:srgbClr val="515B51"/>
                </a:solidFill>
                <a:latin typeface="WindSong Medium"/>
                <a:ea typeface="WindSong Medium"/>
                <a:cs typeface="WindSong Medium"/>
                <a:sym typeface="WindSong Medium"/>
              </a:rPr>
              <a:t>Wedding Guest</a:t>
            </a:r>
            <a:r>
              <a:rPr lang="ru" sz="3600">
                <a:solidFill>
                  <a:srgbClr val="515B51"/>
                </a:solidFill>
                <a:latin typeface="WindSong Medium"/>
                <a:ea typeface="WindSong Medium"/>
                <a:cs typeface="WindSong Medium"/>
                <a:sym typeface="WindSong Medium"/>
              </a:rPr>
              <a:t> L</a:t>
            </a:r>
            <a:r>
              <a:rPr lang="ru" sz="3600">
                <a:solidFill>
                  <a:srgbClr val="515B51"/>
                </a:solidFill>
                <a:latin typeface="WindSong Medium"/>
                <a:ea typeface="WindSong Medium"/>
                <a:cs typeface="WindSong Medium"/>
                <a:sym typeface="WindSong Medium"/>
              </a:rPr>
              <a:t>ist</a:t>
            </a:r>
            <a:endParaRPr sz="3600">
              <a:solidFill>
                <a:srgbClr val="515B51"/>
              </a:solidFill>
              <a:latin typeface="WindSong Medium"/>
              <a:ea typeface="WindSong Medium"/>
              <a:cs typeface="WindSong Medium"/>
              <a:sym typeface="WindSong Medium"/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2258800" y="1122375"/>
            <a:ext cx="30423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 Medium"/>
                <a:ea typeface="Lora Medium"/>
                <a:cs typeface="Lora Medium"/>
                <a:sym typeface="Lora Medium"/>
              </a:rPr>
              <a:t>V A N E S S A  +  C H E S T E R</a:t>
            </a:r>
            <a:endParaRPr sz="1200">
              <a:solidFill>
                <a:srgbClr val="515B51"/>
              </a:solidFill>
              <a:latin typeface="Lora Medium"/>
              <a:ea typeface="Lora Medium"/>
              <a:cs typeface="Lora Medium"/>
              <a:sym typeface="Lora Medium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718286" y="1536175"/>
            <a:ext cx="968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 SemiBold"/>
                <a:ea typeface="Lora SemiBold"/>
                <a:cs typeface="Lora SemiBold"/>
                <a:sym typeface="Lora SemiBold"/>
              </a:rPr>
              <a:t>NAME</a:t>
            </a:r>
            <a:endParaRPr sz="1200">
              <a:solidFill>
                <a:srgbClr val="515B51"/>
              </a:solidFill>
              <a:latin typeface="Lora SemiBold"/>
              <a:ea typeface="Lora SemiBold"/>
              <a:cs typeface="Lora SemiBold"/>
              <a:sym typeface="Lora SemiBold"/>
            </a:endParaRPr>
          </a:p>
        </p:txBody>
      </p:sp>
      <p:sp>
        <p:nvSpPr>
          <p:cNvPr id="57" name="Google Shape;57;p13"/>
          <p:cNvSpPr/>
          <p:nvPr/>
        </p:nvSpPr>
        <p:spPr>
          <a:xfrm>
            <a:off x="687050" y="1928425"/>
            <a:ext cx="6193800" cy="8283600"/>
          </a:xfrm>
          <a:prstGeom prst="rect">
            <a:avLst/>
          </a:prstGeom>
          <a:noFill/>
          <a:ln cap="flat" cmpd="sng" w="9525">
            <a:solidFill>
              <a:srgbClr val="D5D3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8" name="Google Shape;58;p13"/>
          <p:cNvCxnSpPr/>
          <p:nvPr/>
        </p:nvCxnSpPr>
        <p:spPr>
          <a:xfrm>
            <a:off x="690950" y="2247026"/>
            <a:ext cx="6187500" cy="0"/>
          </a:xfrm>
          <a:prstGeom prst="straightConnector1">
            <a:avLst/>
          </a:prstGeom>
          <a:noFill/>
          <a:ln cap="flat" cmpd="sng" w="9525">
            <a:solidFill>
              <a:srgbClr val="D5D3D3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9" name="Google Shape;59;p13"/>
          <p:cNvCxnSpPr/>
          <p:nvPr/>
        </p:nvCxnSpPr>
        <p:spPr>
          <a:xfrm>
            <a:off x="690950" y="2565627"/>
            <a:ext cx="6187500" cy="0"/>
          </a:xfrm>
          <a:prstGeom prst="straightConnector1">
            <a:avLst/>
          </a:prstGeom>
          <a:noFill/>
          <a:ln cap="flat" cmpd="sng" w="9525">
            <a:solidFill>
              <a:srgbClr val="D5D3D3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0" name="Google Shape;60;p13"/>
          <p:cNvCxnSpPr/>
          <p:nvPr/>
        </p:nvCxnSpPr>
        <p:spPr>
          <a:xfrm>
            <a:off x="690950" y="2884228"/>
            <a:ext cx="6187500" cy="0"/>
          </a:xfrm>
          <a:prstGeom prst="straightConnector1">
            <a:avLst/>
          </a:prstGeom>
          <a:noFill/>
          <a:ln cap="flat" cmpd="sng" w="9525">
            <a:solidFill>
              <a:srgbClr val="D5D3D3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1" name="Google Shape;61;p13"/>
          <p:cNvCxnSpPr/>
          <p:nvPr/>
        </p:nvCxnSpPr>
        <p:spPr>
          <a:xfrm>
            <a:off x="690950" y="3202829"/>
            <a:ext cx="6187500" cy="0"/>
          </a:xfrm>
          <a:prstGeom prst="straightConnector1">
            <a:avLst/>
          </a:prstGeom>
          <a:noFill/>
          <a:ln cap="flat" cmpd="sng" w="9525">
            <a:solidFill>
              <a:srgbClr val="D5D3D3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2" name="Google Shape;62;p13"/>
          <p:cNvCxnSpPr/>
          <p:nvPr/>
        </p:nvCxnSpPr>
        <p:spPr>
          <a:xfrm>
            <a:off x="690950" y="3521430"/>
            <a:ext cx="6187500" cy="0"/>
          </a:xfrm>
          <a:prstGeom prst="straightConnector1">
            <a:avLst/>
          </a:prstGeom>
          <a:noFill/>
          <a:ln cap="flat" cmpd="sng" w="9525">
            <a:solidFill>
              <a:srgbClr val="D5D3D3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3" name="Google Shape;63;p13"/>
          <p:cNvCxnSpPr/>
          <p:nvPr/>
        </p:nvCxnSpPr>
        <p:spPr>
          <a:xfrm>
            <a:off x="690950" y="3840031"/>
            <a:ext cx="6187500" cy="0"/>
          </a:xfrm>
          <a:prstGeom prst="straightConnector1">
            <a:avLst/>
          </a:prstGeom>
          <a:noFill/>
          <a:ln cap="flat" cmpd="sng" w="9525">
            <a:solidFill>
              <a:srgbClr val="D5D3D3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4" name="Google Shape;64;p13"/>
          <p:cNvCxnSpPr/>
          <p:nvPr/>
        </p:nvCxnSpPr>
        <p:spPr>
          <a:xfrm>
            <a:off x="690950" y="4158632"/>
            <a:ext cx="6187500" cy="0"/>
          </a:xfrm>
          <a:prstGeom prst="straightConnector1">
            <a:avLst/>
          </a:prstGeom>
          <a:noFill/>
          <a:ln cap="flat" cmpd="sng" w="9525">
            <a:solidFill>
              <a:srgbClr val="D5D3D3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5" name="Google Shape;65;p13"/>
          <p:cNvCxnSpPr/>
          <p:nvPr/>
        </p:nvCxnSpPr>
        <p:spPr>
          <a:xfrm>
            <a:off x="690950" y="4477233"/>
            <a:ext cx="6187500" cy="0"/>
          </a:xfrm>
          <a:prstGeom prst="straightConnector1">
            <a:avLst/>
          </a:prstGeom>
          <a:noFill/>
          <a:ln cap="flat" cmpd="sng" w="9525">
            <a:solidFill>
              <a:srgbClr val="D5D3D3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6" name="Google Shape;66;p13"/>
          <p:cNvCxnSpPr/>
          <p:nvPr/>
        </p:nvCxnSpPr>
        <p:spPr>
          <a:xfrm>
            <a:off x="690950" y="4795834"/>
            <a:ext cx="6187500" cy="0"/>
          </a:xfrm>
          <a:prstGeom prst="straightConnector1">
            <a:avLst/>
          </a:prstGeom>
          <a:noFill/>
          <a:ln cap="flat" cmpd="sng" w="9525">
            <a:solidFill>
              <a:srgbClr val="D5D3D3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7" name="Google Shape;67;p13"/>
          <p:cNvCxnSpPr/>
          <p:nvPr/>
        </p:nvCxnSpPr>
        <p:spPr>
          <a:xfrm>
            <a:off x="690950" y="5114435"/>
            <a:ext cx="6187500" cy="0"/>
          </a:xfrm>
          <a:prstGeom prst="straightConnector1">
            <a:avLst/>
          </a:prstGeom>
          <a:noFill/>
          <a:ln cap="flat" cmpd="sng" w="9525">
            <a:solidFill>
              <a:srgbClr val="D5D3D3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8" name="Google Shape;68;p13"/>
          <p:cNvCxnSpPr/>
          <p:nvPr/>
        </p:nvCxnSpPr>
        <p:spPr>
          <a:xfrm>
            <a:off x="690950" y="5433036"/>
            <a:ext cx="6187500" cy="0"/>
          </a:xfrm>
          <a:prstGeom prst="straightConnector1">
            <a:avLst/>
          </a:prstGeom>
          <a:noFill/>
          <a:ln cap="flat" cmpd="sng" w="9525">
            <a:solidFill>
              <a:srgbClr val="D5D3D3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9" name="Google Shape;69;p13"/>
          <p:cNvCxnSpPr/>
          <p:nvPr/>
        </p:nvCxnSpPr>
        <p:spPr>
          <a:xfrm>
            <a:off x="690950" y="5751637"/>
            <a:ext cx="6187500" cy="0"/>
          </a:xfrm>
          <a:prstGeom prst="straightConnector1">
            <a:avLst/>
          </a:prstGeom>
          <a:noFill/>
          <a:ln cap="flat" cmpd="sng" w="9525">
            <a:solidFill>
              <a:srgbClr val="D5D3D3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0" name="Google Shape;70;p13"/>
          <p:cNvCxnSpPr/>
          <p:nvPr/>
        </p:nvCxnSpPr>
        <p:spPr>
          <a:xfrm>
            <a:off x="690950" y="6070238"/>
            <a:ext cx="6187500" cy="0"/>
          </a:xfrm>
          <a:prstGeom prst="straightConnector1">
            <a:avLst/>
          </a:prstGeom>
          <a:noFill/>
          <a:ln cap="flat" cmpd="sng" w="9525">
            <a:solidFill>
              <a:srgbClr val="D5D3D3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1" name="Google Shape;71;p13"/>
          <p:cNvCxnSpPr/>
          <p:nvPr/>
        </p:nvCxnSpPr>
        <p:spPr>
          <a:xfrm>
            <a:off x="690950" y="6388838"/>
            <a:ext cx="6187500" cy="0"/>
          </a:xfrm>
          <a:prstGeom prst="straightConnector1">
            <a:avLst/>
          </a:prstGeom>
          <a:noFill/>
          <a:ln cap="flat" cmpd="sng" w="9525">
            <a:solidFill>
              <a:srgbClr val="D5D3D3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2" name="Google Shape;72;p13"/>
          <p:cNvCxnSpPr/>
          <p:nvPr/>
        </p:nvCxnSpPr>
        <p:spPr>
          <a:xfrm>
            <a:off x="690950" y="6707439"/>
            <a:ext cx="6187500" cy="0"/>
          </a:xfrm>
          <a:prstGeom prst="straightConnector1">
            <a:avLst/>
          </a:prstGeom>
          <a:noFill/>
          <a:ln cap="flat" cmpd="sng" w="9525">
            <a:solidFill>
              <a:srgbClr val="D5D3D3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3" name="Google Shape;73;p13"/>
          <p:cNvCxnSpPr/>
          <p:nvPr/>
        </p:nvCxnSpPr>
        <p:spPr>
          <a:xfrm>
            <a:off x="690950" y="7026040"/>
            <a:ext cx="6187500" cy="0"/>
          </a:xfrm>
          <a:prstGeom prst="straightConnector1">
            <a:avLst/>
          </a:prstGeom>
          <a:noFill/>
          <a:ln cap="flat" cmpd="sng" w="9525">
            <a:solidFill>
              <a:srgbClr val="D5D3D3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4" name="Google Shape;74;p13"/>
          <p:cNvCxnSpPr/>
          <p:nvPr/>
        </p:nvCxnSpPr>
        <p:spPr>
          <a:xfrm>
            <a:off x="690950" y="7344641"/>
            <a:ext cx="6187500" cy="0"/>
          </a:xfrm>
          <a:prstGeom prst="straightConnector1">
            <a:avLst/>
          </a:prstGeom>
          <a:noFill/>
          <a:ln cap="flat" cmpd="sng" w="9525">
            <a:solidFill>
              <a:srgbClr val="D5D3D3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5" name="Google Shape;75;p13"/>
          <p:cNvCxnSpPr/>
          <p:nvPr/>
        </p:nvCxnSpPr>
        <p:spPr>
          <a:xfrm>
            <a:off x="690950" y="7663242"/>
            <a:ext cx="6187500" cy="0"/>
          </a:xfrm>
          <a:prstGeom prst="straightConnector1">
            <a:avLst/>
          </a:prstGeom>
          <a:noFill/>
          <a:ln cap="flat" cmpd="sng" w="9525">
            <a:solidFill>
              <a:srgbClr val="D5D3D3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6" name="Google Shape;76;p13"/>
          <p:cNvCxnSpPr/>
          <p:nvPr/>
        </p:nvCxnSpPr>
        <p:spPr>
          <a:xfrm>
            <a:off x="690950" y="7981843"/>
            <a:ext cx="6187500" cy="0"/>
          </a:xfrm>
          <a:prstGeom prst="straightConnector1">
            <a:avLst/>
          </a:prstGeom>
          <a:noFill/>
          <a:ln cap="flat" cmpd="sng" w="9525">
            <a:solidFill>
              <a:srgbClr val="D5D3D3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7" name="Google Shape;77;p13"/>
          <p:cNvCxnSpPr/>
          <p:nvPr/>
        </p:nvCxnSpPr>
        <p:spPr>
          <a:xfrm>
            <a:off x="690950" y="8300444"/>
            <a:ext cx="6187500" cy="0"/>
          </a:xfrm>
          <a:prstGeom prst="straightConnector1">
            <a:avLst/>
          </a:prstGeom>
          <a:noFill/>
          <a:ln cap="flat" cmpd="sng" w="9525">
            <a:solidFill>
              <a:srgbClr val="D5D3D3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8" name="Google Shape;78;p13"/>
          <p:cNvCxnSpPr/>
          <p:nvPr/>
        </p:nvCxnSpPr>
        <p:spPr>
          <a:xfrm>
            <a:off x="690950" y="8619045"/>
            <a:ext cx="6187500" cy="0"/>
          </a:xfrm>
          <a:prstGeom prst="straightConnector1">
            <a:avLst/>
          </a:prstGeom>
          <a:noFill/>
          <a:ln cap="flat" cmpd="sng" w="9525">
            <a:solidFill>
              <a:srgbClr val="D5D3D3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9" name="Google Shape;79;p13"/>
          <p:cNvCxnSpPr/>
          <p:nvPr/>
        </p:nvCxnSpPr>
        <p:spPr>
          <a:xfrm>
            <a:off x="690950" y="8937646"/>
            <a:ext cx="6187500" cy="0"/>
          </a:xfrm>
          <a:prstGeom prst="straightConnector1">
            <a:avLst/>
          </a:prstGeom>
          <a:noFill/>
          <a:ln cap="flat" cmpd="sng" w="9525">
            <a:solidFill>
              <a:srgbClr val="D5D3D3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0" name="Google Shape;80;p13"/>
          <p:cNvCxnSpPr/>
          <p:nvPr/>
        </p:nvCxnSpPr>
        <p:spPr>
          <a:xfrm>
            <a:off x="690950" y="9256247"/>
            <a:ext cx="6187500" cy="0"/>
          </a:xfrm>
          <a:prstGeom prst="straightConnector1">
            <a:avLst/>
          </a:prstGeom>
          <a:noFill/>
          <a:ln cap="flat" cmpd="sng" w="9525">
            <a:solidFill>
              <a:srgbClr val="D5D3D3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1" name="Google Shape;81;p13"/>
          <p:cNvCxnSpPr/>
          <p:nvPr/>
        </p:nvCxnSpPr>
        <p:spPr>
          <a:xfrm>
            <a:off x="690950" y="9574848"/>
            <a:ext cx="6187500" cy="0"/>
          </a:xfrm>
          <a:prstGeom prst="straightConnector1">
            <a:avLst/>
          </a:prstGeom>
          <a:noFill/>
          <a:ln cap="flat" cmpd="sng" w="9525">
            <a:solidFill>
              <a:srgbClr val="D5D3D3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2" name="Google Shape;82;p13"/>
          <p:cNvCxnSpPr/>
          <p:nvPr/>
        </p:nvCxnSpPr>
        <p:spPr>
          <a:xfrm>
            <a:off x="690950" y="9893449"/>
            <a:ext cx="6187500" cy="0"/>
          </a:xfrm>
          <a:prstGeom prst="straightConnector1">
            <a:avLst/>
          </a:prstGeom>
          <a:noFill/>
          <a:ln cap="flat" cmpd="sng" w="9525">
            <a:solidFill>
              <a:srgbClr val="D5D3D3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3" name="Google Shape;83;p13"/>
          <p:cNvSpPr txBox="1"/>
          <p:nvPr/>
        </p:nvSpPr>
        <p:spPr>
          <a:xfrm>
            <a:off x="1890001" y="1536175"/>
            <a:ext cx="1658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 SemiBold"/>
                <a:ea typeface="Lora SemiBold"/>
                <a:cs typeface="Lora SemiBold"/>
                <a:sym typeface="Lora SemiBold"/>
              </a:rPr>
              <a:t>ADDRESS</a:t>
            </a:r>
            <a:endParaRPr sz="1200">
              <a:solidFill>
                <a:srgbClr val="515B51"/>
              </a:solidFill>
              <a:latin typeface="Lora SemiBold"/>
              <a:ea typeface="Lora SemiBold"/>
              <a:cs typeface="Lora SemiBold"/>
              <a:sym typeface="Lora SemiBold"/>
            </a:endParaRPr>
          </a:p>
        </p:txBody>
      </p:sp>
      <p:sp>
        <p:nvSpPr>
          <p:cNvPr id="84" name="Google Shape;84;p13"/>
          <p:cNvSpPr txBox="1"/>
          <p:nvPr/>
        </p:nvSpPr>
        <p:spPr>
          <a:xfrm>
            <a:off x="3747561" y="1536175"/>
            <a:ext cx="968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rgbClr val="515B51"/>
                </a:solidFill>
                <a:latin typeface="Lora SemiBold"/>
                <a:ea typeface="Lora SemiBold"/>
                <a:cs typeface="Lora SemiBold"/>
                <a:sym typeface="Lora SemiBold"/>
              </a:rPr>
              <a:t>GUEST</a:t>
            </a:r>
            <a:endParaRPr sz="1200">
              <a:solidFill>
                <a:srgbClr val="515B51"/>
              </a:solidFill>
              <a:latin typeface="Lora SemiBold"/>
              <a:ea typeface="Lora SemiBold"/>
              <a:cs typeface="Lora SemiBold"/>
              <a:sym typeface="Lora Semi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 SemiBold"/>
                <a:ea typeface="Lora SemiBold"/>
                <a:cs typeface="Lora SemiBold"/>
                <a:sym typeface="Lora SemiBold"/>
              </a:rPr>
              <a:t>OF</a:t>
            </a:r>
            <a:endParaRPr sz="1200">
              <a:solidFill>
                <a:srgbClr val="515B51"/>
              </a:solidFill>
              <a:latin typeface="Lora SemiBold"/>
              <a:ea typeface="Lora SemiBold"/>
              <a:cs typeface="Lora SemiBold"/>
              <a:sym typeface="Lora SemiBold"/>
            </a:endParaRPr>
          </a:p>
        </p:txBody>
      </p:sp>
      <p:sp>
        <p:nvSpPr>
          <p:cNvPr id="85" name="Google Shape;85;p13"/>
          <p:cNvSpPr txBox="1"/>
          <p:nvPr/>
        </p:nvSpPr>
        <p:spPr>
          <a:xfrm>
            <a:off x="4778147" y="1536175"/>
            <a:ext cx="968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 SemiBold"/>
                <a:ea typeface="Lora SemiBold"/>
                <a:cs typeface="Lora SemiBold"/>
                <a:sym typeface="Lora SemiBold"/>
              </a:rPr>
              <a:t>INVITE</a:t>
            </a:r>
            <a:endParaRPr sz="1200">
              <a:solidFill>
                <a:srgbClr val="515B51"/>
              </a:solidFill>
              <a:latin typeface="Lora SemiBold"/>
              <a:ea typeface="Lora SemiBold"/>
              <a:cs typeface="Lora SemiBold"/>
              <a:sym typeface="Lora Semi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 SemiBold"/>
                <a:ea typeface="Lora SemiBold"/>
                <a:cs typeface="Lora SemiBold"/>
                <a:sym typeface="Lora SemiBold"/>
              </a:rPr>
              <a:t>SENT</a:t>
            </a:r>
            <a:endParaRPr sz="1200">
              <a:solidFill>
                <a:srgbClr val="515B51"/>
              </a:solidFill>
              <a:latin typeface="Lora SemiBold"/>
              <a:ea typeface="Lora SemiBold"/>
              <a:cs typeface="Lora SemiBold"/>
              <a:sym typeface="Lora SemiBold"/>
            </a:endParaRPr>
          </a:p>
        </p:txBody>
      </p:sp>
      <p:sp>
        <p:nvSpPr>
          <p:cNvPr id="86" name="Google Shape;86;p13"/>
          <p:cNvSpPr txBox="1"/>
          <p:nvPr/>
        </p:nvSpPr>
        <p:spPr>
          <a:xfrm>
            <a:off x="5808750" y="1536175"/>
            <a:ext cx="10698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 SemiBold"/>
                <a:ea typeface="Lora SemiBold"/>
                <a:cs typeface="Lora SemiBold"/>
                <a:sym typeface="Lora SemiBold"/>
              </a:rPr>
              <a:t>CONFIRMED</a:t>
            </a:r>
            <a:endParaRPr sz="1200">
              <a:solidFill>
                <a:srgbClr val="515B51"/>
              </a:solidFill>
              <a:latin typeface="Lora SemiBold"/>
              <a:ea typeface="Lora SemiBold"/>
              <a:cs typeface="Lora SemiBold"/>
              <a:sym typeface="Lora SemiBold"/>
            </a:endParaRPr>
          </a:p>
        </p:txBody>
      </p:sp>
      <p:sp>
        <p:nvSpPr>
          <p:cNvPr id="87" name="Google Shape;87;p13"/>
          <p:cNvSpPr txBox="1"/>
          <p:nvPr/>
        </p:nvSpPr>
        <p:spPr>
          <a:xfrm>
            <a:off x="718274" y="2057400"/>
            <a:ext cx="10698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"/>
                <a:ea typeface="Lora"/>
                <a:cs typeface="Lora"/>
                <a:sym typeface="Lora"/>
              </a:rPr>
              <a:t>Wade</a:t>
            </a:r>
            <a:endParaRPr sz="1200">
              <a:solidFill>
                <a:srgbClr val="515B5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88" name="Google Shape;88;p13"/>
          <p:cNvSpPr txBox="1"/>
          <p:nvPr/>
        </p:nvSpPr>
        <p:spPr>
          <a:xfrm>
            <a:off x="1889992" y="2057400"/>
            <a:ext cx="1658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"/>
                <a:ea typeface="Lora"/>
                <a:cs typeface="Lora"/>
                <a:sym typeface="Lora"/>
              </a:rPr>
              <a:t>1536 Stellar Dr</a:t>
            </a:r>
            <a:endParaRPr sz="1200">
              <a:solidFill>
                <a:srgbClr val="515B5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89" name="Google Shape;89;p13"/>
          <p:cNvSpPr txBox="1"/>
          <p:nvPr/>
        </p:nvSpPr>
        <p:spPr>
          <a:xfrm>
            <a:off x="3747561" y="2057389"/>
            <a:ext cx="968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"/>
                <a:ea typeface="Lora"/>
                <a:cs typeface="Lora"/>
                <a:sym typeface="Lora"/>
              </a:rPr>
              <a:t>Bride</a:t>
            </a:r>
            <a:endParaRPr sz="1200">
              <a:solidFill>
                <a:srgbClr val="515B5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90" name="Google Shape;90;p13"/>
          <p:cNvSpPr txBox="1"/>
          <p:nvPr/>
        </p:nvSpPr>
        <p:spPr>
          <a:xfrm>
            <a:off x="4778147" y="2057389"/>
            <a:ext cx="968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"/>
                <a:ea typeface="Lora"/>
                <a:cs typeface="Lora"/>
                <a:sym typeface="Lora"/>
              </a:rPr>
              <a:t>Yes</a:t>
            </a:r>
            <a:endParaRPr sz="1200">
              <a:solidFill>
                <a:srgbClr val="515B5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91" name="Google Shape;91;p13"/>
          <p:cNvSpPr txBox="1"/>
          <p:nvPr/>
        </p:nvSpPr>
        <p:spPr>
          <a:xfrm>
            <a:off x="5808750" y="2057389"/>
            <a:ext cx="10698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"/>
                <a:ea typeface="Lora"/>
                <a:cs typeface="Lora"/>
                <a:sym typeface="Lora"/>
              </a:rPr>
              <a:t>Yes</a:t>
            </a:r>
            <a:endParaRPr sz="1200">
              <a:solidFill>
                <a:srgbClr val="515B5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92" name="Google Shape;92;p13"/>
          <p:cNvSpPr txBox="1"/>
          <p:nvPr/>
        </p:nvSpPr>
        <p:spPr>
          <a:xfrm>
            <a:off x="718274" y="2374991"/>
            <a:ext cx="10698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"/>
                <a:ea typeface="Lora"/>
                <a:cs typeface="Lora"/>
                <a:sym typeface="Lora"/>
              </a:rPr>
              <a:t>Dave</a:t>
            </a:r>
            <a:endParaRPr sz="1200">
              <a:solidFill>
                <a:srgbClr val="515B5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93" name="Google Shape;93;p13"/>
          <p:cNvSpPr txBox="1"/>
          <p:nvPr/>
        </p:nvSpPr>
        <p:spPr>
          <a:xfrm>
            <a:off x="1889992" y="2374991"/>
            <a:ext cx="1658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"/>
                <a:ea typeface="Lora"/>
                <a:cs typeface="Lora"/>
                <a:sym typeface="Lora"/>
              </a:rPr>
              <a:t>9 Goldenle Dr</a:t>
            </a:r>
            <a:endParaRPr sz="1200">
              <a:solidFill>
                <a:srgbClr val="515B5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94" name="Google Shape;94;p13"/>
          <p:cNvSpPr txBox="1"/>
          <p:nvPr/>
        </p:nvSpPr>
        <p:spPr>
          <a:xfrm>
            <a:off x="3747561" y="2374980"/>
            <a:ext cx="968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"/>
                <a:ea typeface="Lora"/>
                <a:cs typeface="Lora"/>
                <a:sym typeface="Lora"/>
              </a:rPr>
              <a:t>Bride</a:t>
            </a:r>
            <a:endParaRPr sz="1200">
              <a:solidFill>
                <a:srgbClr val="515B5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95" name="Google Shape;95;p13"/>
          <p:cNvSpPr txBox="1"/>
          <p:nvPr/>
        </p:nvSpPr>
        <p:spPr>
          <a:xfrm>
            <a:off x="4778147" y="2374980"/>
            <a:ext cx="968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"/>
                <a:ea typeface="Lora"/>
                <a:cs typeface="Lora"/>
                <a:sym typeface="Lora"/>
              </a:rPr>
              <a:t>Yes</a:t>
            </a:r>
            <a:endParaRPr sz="1200">
              <a:solidFill>
                <a:srgbClr val="515B5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96" name="Google Shape;96;p13"/>
          <p:cNvSpPr txBox="1"/>
          <p:nvPr/>
        </p:nvSpPr>
        <p:spPr>
          <a:xfrm>
            <a:off x="5808750" y="2374980"/>
            <a:ext cx="10698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"/>
                <a:ea typeface="Lora"/>
                <a:cs typeface="Lora"/>
                <a:sym typeface="Lora"/>
              </a:rPr>
              <a:t>Yes</a:t>
            </a:r>
            <a:endParaRPr sz="1200">
              <a:solidFill>
                <a:srgbClr val="515B5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97" name="Google Shape;97;p13"/>
          <p:cNvSpPr txBox="1"/>
          <p:nvPr/>
        </p:nvSpPr>
        <p:spPr>
          <a:xfrm>
            <a:off x="718274" y="2692581"/>
            <a:ext cx="10698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"/>
                <a:ea typeface="Lora"/>
                <a:cs typeface="Lora"/>
                <a:sym typeface="Lora"/>
              </a:rPr>
              <a:t>Seth</a:t>
            </a:r>
            <a:endParaRPr sz="1200">
              <a:solidFill>
                <a:srgbClr val="515B5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98" name="Google Shape;98;p13"/>
          <p:cNvSpPr txBox="1"/>
          <p:nvPr/>
        </p:nvSpPr>
        <p:spPr>
          <a:xfrm>
            <a:off x="1889992" y="2692581"/>
            <a:ext cx="1658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"/>
                <a:ea typeface="Lora"/>
                <a:cs typeface="Lora"/>
                <a:sym typeface="Lora"/>
              </a:rPr>
              <a:t>2425 Hc 1</a:t>
            </a:r>
            <a:endParaRPr sz="1200">
              <a:solidFill>
                <a:srgbClr val="515B5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99" name="Google Shape;99;p13"/>
          <p:cNvSpPr txBox="1"/>
          <p:nvPr/>
        </p:nvSpPr>
        <p:spPr>
          <a:xfrm>
            <a:off x="3747561" y="2692570"/>
            <a:ext cx="968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"/>
                <a:ea typeface="Lora"/>
                <a:cs typeface="Lora"/>
                <a:sym typeface="Lora"/>
              </a:rPr>
              <a:t>Bride</a:t>
            </a:r>
            <a:endParaRPr sz="1200">
              <a:solidFill>
                <a:srgbClr val="515B5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00" name="Google Shape;100;p13"/>
          <p:cNvSpPr txBox="1"/>
          <p:nvPr/>
        </p:nvSpPr>
        <p:spPr>
          <a:xfrm>
            <a:off x="4778147" y="2692570"/>
            <a:ext cx="968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"/>
                <a:ea typeface="Lora"/>
                <a:cs typeface="Lora"/>
                <a:sym typeface="Lora"/>
              </a:rPr>
              <a:t>Yes</a:t>
            </a:r>
            <a:endParaRPr sz="1200">
              <a:solidFill>
                <a:srgbClr val="515B5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01" name="Google Shape;101;p13"/>
          <p:cNvSpPr txBox="1"/>
          <p:nvPr/>
        </p:nvSpPr>
        <p:spPr>
          <a:xfrm>
            <a:off x="5808750" y="2692570"/>
            <a:ext cx="10698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"/>
                <a:ea typeface="Lora"/>
                <a:cs typeface="Lora"/>
                <a:sym typeface="Lora"/>
              </a:rPr>
              <a:t>Yes</a:t>
            </a:r>
            <a:endParaRPr sz="1200">
              <a:solidFill>
                <a:srgbClr val="515B5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02" name="Google Shape;102;p13"/>
          <p:cNvSpPr txBox="1"/>
          <p:nvPr/>
        </p:nvSpPr>
        <p:spPr>
          <a:xfrm>
            <a:off x="718274" y="3010172"/>
            <a:ext cx="10698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"/>
                <a:ea typeface="Lora"/>
                <a:cs typeface="Lora"/>
                <a:sym typeface="Lora"/>
              </a:rPr>
              <a:t>Ivan</a:t>
            </a:r>
            <a:endParaRPr sz="1200">
              <a:solidFill>
                <a:srgbClr val="515B5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03" name="Google Shape;103;p13"/>
          <p:cNvSpPr txBox="1"/>
          <p:nvPr/>
        </p:nvSpPr>
        <p:spPr>
          <a:xfrm>
            <a:off x="1889992" y="3010172"/>
            <a:ext cx="1658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"/>
                <a:ea typeface="Lora"/>
                <a:cs typeface="Lora"/>
                <a:sym typeface="Lora"/>
              </a:rPr>
              <a:t>156 Michael Ct</a:t>
            </a:r>
            <a:endParaRPr sz="1200">
              <a:solidFill>
                <a:srgbClr val="515B5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04" name="Google Shape;104;p13"/>
          <p:cNvSpPr txBox="1"/>
          <p:nvPr/>
        </p:nvSpPr>
        <p:spPr>
          <a:xfrm>
            <a:off x="3747561" y="3010161"/>
            <a:ext cx="968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"/>
                <a:ea typeface="Lora"/>
                <a:cs typeface="Lora"/>
                <a:sym typeface="Lora"/>
              </a:rPr>
              <a:t>Groom</a:t>
            </a:r>
            <a:endParaRPr sz="1200">
              <a:solidFill>
                <a:srgbClr val="515B5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05" name="Google Shape;105;p13"/>
          <p:cNvSpPr txBox="1"/>
          <p:nvPr/>
        </p:nvSpPr>
        <p:spPr>
          <a:xfrm>
            <a:off x="4778147" y="3010161"/>
            <a:ext cx="968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"/>
                <a:ea typeface="Lora"/>
                <a:cs typeface="Lora"/>
                <a:sym typeface="Lora"/>
              </a:rPr>
              <a:t>Yes</a:t>
            </a:r>
            <a:endParaRPr sz="1200">
              <a:solidFill>
                <a:srgbClr val="515B5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06" name="Google Shape;106;p13"/>
          <p:cNvSpPr txBox="1"/>
          <p:nvPr/>
        </p:nvSpPr>
        <p:spPr>
          <a:xfrm>
            <a:off x="5808750" y="3010161"/>
            <a:ext cx="10698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"/>
                <a:ea typeface="Lora"/>
                <a:cs typeface="Lora"/>
                <a:sym typeface="Lora"/>
              </a:rPr>
              <a:t>Yes</a:t>
            </a:r>
            <a:endParaRPr sz="1200">
              <a:solidFill>
                <a:srgbClr val="515B5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07" name="Google Shape;107;p13"/>
          <p:cNvSpPr txBox="1"/>
          <p:nvPr/>
        </p:nvSpPr>
        <p:spPr>
          <a:xfrm>
            <a:off x="718274" y="3327763"/>
            <a:ext cx="10698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"/>
                <a:ea typeface="Lora"/>
                <a:cs typeface="Lora"/>
                <a:sym typeface="Lora"/>
              </a:rPr>
              <a:t>Riley</a:t>
            </a:r>
            <a:endParaRPr sz="1200">
              <a:solidFill>
                <a:srgbClr val="515B5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08" name="Google Shape;108;p13"/>
          <p:cNvSpPr txBox="1"/>
          <p:nvPr/>
        </p:nvSpPr>
        <p:spPr>
          <a:xfrm>
            <a:off x="1889992" y="3327763"/>
            <a:ext cx="1658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"/>
                <a:ea typeface="Lora"/>
                <a:cs typeface="Lora"/>
                <a:sym typeface="Lora"/>
              </a:rPr>
              <a:t>4821 Ridge</a:t>
            </a:r>
            <a:endParaRPr sz="1200">
              <a:solidFill>
                <a:srgbClr val="515B5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09" name="Google Shape;109;p13"/>
          <p:cNvSpPr txBox="1"/>
          <p:nvPr/>
        </p:nvSpPr>
        <p:spPr>
          <a:xfrm>
            <a:off x="3747561" y="3327752"/>
            <a:ext cx="968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"/>
                <a:ea typeface="Lora"/>
                <a:cs typeface="Lora"/>
                <a:sym typeface="Lora"/>
              </a:rPr>
              <a:t>Bride</a:t>
            </a:r>
            <a:endParaRPr sz="1200">
              <a:solidFill>
                <a:srgbClr val="515B5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10" name="Google Shape;110;p13"/>
          <p:cNvSpPr txBox="1"/>
          <p:nvPr/>
        </p:nvSpPr>
        <p:spPr>
          <a:xfrm>
            <a:off x="4778147" y="3327752"/>
            <a:ext cx="968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"/>
                <a:ea typeface="Lora"/>
                <a:cs typeface="Lora"/>
                <a:sym typeface="Lora"/>
              </a:rPr>
              <a:t>No</a:t>
            </a:r>
            <a:endParaRPr sz="1200">
              <a:solidFill>
                <a:srgbClr val="515B5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11" name="Google Shape;111;p13"/>
          <p:cNvSpPr txBox="1"/>
          <p:nvPr/>
        </p:nvSpPr>
        <p:spPr>
          <a:xfrm>
            <a:off x="5808750" y="3327752"/>
            <a:ext cx="10698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"/>
                <a:ea typeface="Lora"/>
                <a:cs typeface="Lora"/>
                <a:sym typeface="Lora"/>
              </a:rPr>
              <a:t>No</a:t>
            </a:r>
            <a:endParaRPr sz="1200">
              <a:solidFill>
                <a:srgbClr val="515B5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12" name="Google Shape;112;p13"/>
          <p:cNvSpPr txBox="1"/>
          <p:nvPr/>
        </p:nvSpPr>
        <p:spPr>
          <a:xfrm>
            <a:off x="718274" y="3645354"/>
            <a:ext cx="10698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"/>
                <a:ea typeface="Lora"/>
                <a:cs typeface="Lora"/>
                <a:sym typeface="Lora"/>
              </a:rPr>
              <a:t>Gilbert</a:t>
            </a:r>
            <a:endParaRPr sz="1200">
              <a:solidFill>
                <a:srgbClr val="515B5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13" name="Google Shape;113;p13"/>
          <p:cNvSpPr txBox="1"/>
          <p:nvPr/>
        </p:nvSpPr>
        <p:spPr>
          <a:xfrm>
            <a:off x="1889992" y="3645354"/>
            <a:ext cx="1658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"/>
                <a:ea typeface="Lora"/>
                <a:cs typeface="Lora"/>
                <a:sym typeface="Lora"/>
              </a:rPr>
              <a:t>1523 Stellar Dr</a:t>
            </a:r>
            <a:endParaRPr sz="1200">
              <a:solidFill>
                <a:srgbClr val="515B5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14" name="Google Shape;114;p13"/>
          <p:cNvSpPr txBox="1"/>
          <p:nvPr/>
        </p:nvSpPr>
        <p:spPr>
          <a:xfrm>
            <a:off x="3747561" y="3645343"/>
            <a:ext cx="968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"/>
                <a:ea typeface="Lora"/>
                <a:cs typeface="Lora"/>
                <a:sym typeface="Lora"/>
              </a:rPr>
              <a:t>Bride</a:t>
            </a:r>
            <a:endParaRPr sz="1200">
              <a:solidFill>
                <a:srgbClr val="515B5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15" name="Google Shape;115;p13"/>
          <p:cNvSpPr txBox="1"/>
          <p:nvPr/>
        </p:nvSpPr>
        <p:spPr>
          <a:xfrm>
            <a:off x="4778147" y="3645343"/>
            <a:ext cx="968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"/>
                <a:ea typeface="Lora"/>
                <a:cs typeface="Lora"/>
                <a:sym typeface="Lora"/>
              </a:rPr>
              <a:t>Yes</a:t>
            </a:r>
            <a:endParaRPr sz="1200">
              <a:solidFill>
                <a:srgbClr val="515B5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16" name="Google Shape;116;p13"/>
          <p:cNvSpPr txBox="1"/>
          <p:nvPr/>
        </p:nvSpPr>
        <p:spPr>
          <a:xfrm>
            <a:off x="5808750" y="3645343"/>
            <a:ext cx="10698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"/>
                <a:ea typeface="Lora"/>
                <a:cs typeface="Lora"/>
                <a:sym typeface="Lora"/>
              </a:rPr>
              <a:t>Yes</a:t>
            </a:r>
            <a:endParaRPr sz="1200">
              <a:solidFill>
                <a:srgbClr val="515B5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17" name="Google Shape;117;p13"/>
          <p:cNvSpPr txBox="1"/>
          <p:nvPr/>
        </p:nvSpPr>
        <p:spPr>
          <a:xfrm>
            <a:off x="718274" y="3962944"/>
            <a:ext cx="10698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"/>
                <a:ea typeface="Lora"/>
                <a:cs typeface="Lora"/>
                <a:sym typeface="Lora"/>
              </a:rPr>
              <a:t>Ramon</a:t>
            </a:r>
            <a:endParaRPr sz="1200">
              <a:solidFill>
                <a:srgbClr val="515B5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18" name="Google Shape;118;p13"/>
          <p:cNvSpPr txBox="1"/>
          <p:nvPr/>
        </p:nvSpPr>
        <p:spPr>
          <a:xfrm>
            <a:off x="1889992" y="3962944"/>
            <a:ext cx="1658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"/>
                <a:ea typeface="Lora"/>
                <a:cs typeface="Lora"/>
                <a:sym typeface="Lora"/>
              </a:rPr>
              <a:t>1536 Stellar Dr</a:t>
            </a:r>
            <a:endParaRPr sz="1200">
              <a:solidFill>
                <a:srgbClr val="515B5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19" name="Google Shape;119;p13"/>
          <p:cNvSpPr txBox="1"/>
          <p:nvPr/>
        </p:nvSpPr>
        <p:spPr>
          <a:xfrm>
            <a:off x="3747561" y="3962933"/>
            <a:ext cx="968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"/>
                <a:ea typeface="Lora"/>
                <a:cs typeface="Lora"/>
                <a:sym typeface="Lora"/>
              </a:rPr>
              <a:t>Groom</a:t>
            </a:r>
            <a:endParaRPr sz="1200">
              <a:solidFill>
                <a:srgbClr val="515B5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20" name="Google Shape;120;p13"/>
          <p:cNvSpPr txBox="1"/>
          <p:nvPr/>
        </p:nvSpPr>
        <p:spPr>
          <a:xfrm>
            <a:off x="4778147" y="3962933"/>
            <a:ext cx="968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"/>
                <a:ea typeface="Lora"/>
                <a:cs typeface="Lora"/>
                <a:sym typeface="Lora"/>
              </a:rPr>
              <a:t>Yes</a:t>
            </a:r>
            <a:endParaRPr sz="1200">
              <a:solidFill>
                <a:srgbClr val="515B5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21" name="Google Shape;121;p13"/>
          <p:cNvSpPr txBox="1"/>
          <p:nvPr/>
        </p:nvSpPr>
        <p:spPr>
          <a:xfrm>
            <a:off x="5808750" y="3962933"/>
            <a:ext cx="10698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"/>
                <a:ea typeface="Lora"/>
                <a:cs typeface="Lora"/>
                <a:sym typeface="Lora"/>
              </a:rPr>
              <a:t>Yes</a:t>
            </a:r>
            <a:endParaRPr sz="1200">
              <a:solidFill>
                <a:srgbClr val="515B5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22" name="Google Shape;122;p13"/>
          <p:cNvSpPr txBox="1"/>
          <p:nvPr/>
        </p:nvSpPr>
        <p:spPr>
          <a:xfrm>
            <a:off x="718274" y="4280535"/>
            <a:ext cx="10698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"/>
                <a:ea typeface="Lora"/>
                <a:cs typeface="Lora"/>
                <a:sym typeface="Lora"/>
              </a:rPr>
              <a:t>Miles</a:t>
            </a:r>
            <a:endParaRPr sz="1200">
              <a:solidFill>
                <a:srgbClr val="515B5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23" name="Google Shape;123;p13"/>
          <p:cNvSpPr txBox="1"/>
          <p:nvPr/>
        </p:nvSpPr>
        <p:spPr>
          <a:xfrm>
            <a:off x="1889992" y="4280535"/>
            <a:ext cx="1658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"/>
                <a:ea typeface="Lora"/>
                <a:cs typeface="Lora"/>
                <a:sym typeface="Lora"/>
              </a:rPr>
              <a:t>9 Goldenle Dr</a:t>
            </a:r>
            <a:endParaRPr sz="1200">
              <a:solidFill>
                <a:srgbClr val="515B5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24" name="Google Shape;124;p13"/>
          <p:cNvSpPr txBox="1"/>
          <p:nvPr/>
        </p:nvSpPr>
        <p:spPr>
          <a:xfrm>
            <a:off x="3747561" y="4280524"/>
            <a:ext cx="968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"/>
                <a:ea typeface="Lora"/>
                <a:cs typeface="Lora"/>
                <a:sym typeface="Lora"/>
              </a:rPr>
              <a:t>Bride</a:t>
            </a:r>
            <a:endParaRPr sz="1200">
              <a:solidFill>
                <a:srgbClr val="515B5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25" name="Google Shape;125;p13"/>
          <p:cNvSpPr txBox="1"/>
          <p:nvPr/>
        </p:nvSpPr>
        <p:spPr>
          <a:xfrm>
            <a:off x="4778147" y="4280524"/>
            <a:ext cx="968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"/>
                <a:ea typeface="Lora"/>
                <a:cs typeface="Lora"/>
                <a:sym typeface="Lora"/>
              </a:rPr>
              <a:t>No</a:t>
            </a:r>
            <a:endParaRPr sz="1200">
              <a:solidFill>
                <a:srgbClr val="515B5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26" name="Google Shape;126;p13"/>
          <p:cNvSpPr txBox="1"/>
          <p:nvPr/>
        </p:nvSpPr>
        <p:spPr>
          <a:xfrm>
            <a:off x="5808750" y="4280524"/>
            <a:ext cx="10698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"/>
                <a:ea typeface="Lora"/>
                <a:cs typeface="Lora"/>
                <a:sym typeface="Lora"/>
              </a:rPr>
              <a:t>No</a:t>
            </a:r>
            <a:endParaRPr sz="1200">
              <a:solidFill>
                <a:srgbClr val="515B5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27" name="Google Shape;127;p13"/>
          <p:cNvSpPr txBox="1"/>
          <p:nvPr/>
        </p:nvSpPr>
        <p:spPr>
          <a:xfrm>
            <a:off x="718274" y="4598126"/>
            <a:ext cx="10698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"/>
                <a:ea typeface="Lora"/>
                <a:cs typeface="Lora"/>
                <a:sym typeface="Lora"/>
              </a:rPr>
              <a:t>Liam</a:t>
            </a:r>
            <a:endParaRPr sz="1200">
              <a:solidFill>
                <a:srgbClr val="515B5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28" name="Google Shape;128;p13"/>
          <p:cNvSpPr txBox="1"/>
          <p:nvPr/>
        </p:nvSpPr>
        <p:spPr>
          <a:xfrm>
            <a:off x="1889992" y="4598126"/>
            <a:ext cx="1658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"/>
                <a:ea typeface="Lora"/>
                <a:cs typeface="Lora"/>
                <a:sym typeface="Lora"/>
              </a:rPr>
              <a:t>2425 Hc 1</a:t>
            </a:r>
            <a:endParaRPr sz="1200">
              <a:solidFill>
                <a:srgbClr val="515B5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29" name="Google Shape;129;p13"/>
          <p:cNvSpPr txBox="1"/>
          <p:nvPr/>
        </p:nvSpPr>
        <p:spPr>
          <a:xfrm>
            <a:off x="3747561" y="4598115"/>
            <a:ext cx="968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"/>
                <a:ea typeface="Lora"/>
                <a:cs typeface="Lora"/>
                <a:sym typeface="Lora"/>
              </a:rPr>
              <a:t>Bride</a:t>
            </a:r>
            <a:endParaRPr sz="1200">
              <a:solidFill>
                <a:srgbClr val="515B5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30" name="Google Shape;130;p13"/>
          <p:cNvSpPr txBox="1"/>
          <p:nvPr/>
        </p:nvSpPr>
        <p:spPr>
          <a:xfrm>
            <a:off x="4778147" y="4598115"/>
            <a:ext cx="968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"/>
                <a:ea typeface="Lora"/>
                <a:cs typeface="Lora"/>
                <a:sym typeface="Lora"/>
              </a:rPr>
              <a:t>Yes</a:t>
            </a:r>
            <a:endParaRPr sz="1200">
              <a:solidFill>
                <a:srgbClr val="515B5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31" name="Google Shape;131;p13"/>
          <p:cNvSpPr txBox="1"/>
          <p:nvPr/>
        </p:nvSpPr>
        <p:spPr>
          <a:xfrm>
            <a:off x="5808750" y="4598115"/>
            <a:ext cx="10698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"/>
                <a:ea typeface="Lora"/>
                <a:cs typeface="Lora"/>
                <a:sym typeface="Lora"/>
              </a:rPr>
              <a:t>Yes</a:t>
            </a:r>
            <a:endParaRPr sz="1200">
              <a:solidFill>
                <a:srgbClr val="515B5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32" name="Google Shape;132;p13"/>
          <p:cNvSpPr txBox="1"/>
          <p:nvPr/>
        </p:nvSpPr>
        <p:spPr>
          <a:xfrm>
            <a:off x="718274" y="4915717"/>
            <a:ext cx="10698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"/>
                <a:ea typeface="Lora"/>
                <a:cs typeface="Lora"/>
                <a:sym typeface="Lora"/>
              </a:rPr>
              <a:t>Nathaniel</a:t>
            </a:r>
            <a:endParaRPr sz="1200">
              <a:solidFill>
                <a:srgbClr val="515B5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33" name="Google Shape;133;p13"/>
          <p:cNvSpPr txBox="1"/>
          <p:nvPr/>
        </p:nvSpPr>
        <p:spPr>
          <a:xfrm>
            <a:off x="1889992" y="4915717"/>
            <a:ext cx="1658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"/>
                <a:ea typeface="Lora"/>
                <a:cs typeface="Lora"/>
                <a:sym typeface="Lora"/>
              </a:rPr>
              <a:t>156 Michael Ct</a:t>
            </a:r>
            <a:endParaRPr sz="1200">
              <a:solidFill>
                <a:srgbClr val="515B5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34" name="Google Shape;134;p13"/>
          <p:cNvSpPr txBox="1"/>
          <p:nvPr/>
        </p:nvSpPr>
        <p:spPr>
          <a:xfrm>
            <a:off x="3747561" y="4915706"/>
            <a:ext cx="968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"/>
                <a:ea typeface="Lora"/>
                <a:cs typeface="Lora"/>
                <a:sym typeface="Lora"/>
              </a:rPr>
              <a:t>Groom</a:t>
            </a:r>
            <a:endParaRPr sz="1200">
              <a:solidFill>
                <a:srgbClr val="515B5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35" name="Google Shape;135;p13"/>
          <p:cNvSpPr txBox="1"/>
          <p:nvPr/>
        </p:nvSpPr>
        <p:spPr>
          <a:xfrm>
            <a:off x="4778147" y="4915706"/>
            <a:ext cx="968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"/>
                <a:ea typeface="Lora"/>
                <a:cs typeface="Lora"/>
                <a:sym typeface="Lora"/>
              </a:rPr>
              <a:t>Yes</a:t>
            </a:r>
            <a:endParaRPr sz="1200">
              <a:solidFill>
                <a:srgbClr val="515B5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36" name="Google Shape;136;p13"/>
          <p:cNvSpPr txBox="1"/>
          <p:nvPr/>
        </p:nvSpPr>
        <p:spPr>
          <a:xfrm>
            <a:off x="5808750" y="4915706"/>
            <a:ext cx="10698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"/>
                <a:ea typeface="Lora"/>
                <a:cs typeface="Lora"/>
                <a:sym typeface="Lora"/>
              </a:rPr>
              <a:t>Yes</a:t>
            </a:r>
            <a:endParaRPr sz="1200">
              <a:solidFill>
                <a:srgbClr val="515B5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37" name="Google Shape;137;p13"/>
          <p:cNvSpPr txBox="1"/>
          <p:nvPr/>
        </p:nvSpPr>
        <p:spPr>
          <a:xfrm>
            <a:off x="718274" y="5233307"/>
            <a:ext cx="10698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"/>
                <a:ea typeface="Lora"/>
                <a:cs typeface="Lora"/>
                <a:sym typeface="Lora"/>
              </a:rPr>
              <a:t>Ethan</a:t>
            </a:r>
            <a:endParaRPr sz="1200">
              <a:solidFill>
                <a:srgbClr val="515B5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38" name="Google Shape;138;p13"/>
          <p:cNvSpPr txBox="1"/>
          <p:nvPr/>
        </p:nvSpPr>
        <p:spPr>
          <a:xfrm>
            <a:off x="1889992" y="5233307"/>
            <a:ext cx="1658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"/>
                <a:ea typeface="Lora"/>
                <a:cs typeface="Lora"/>
                <a:sym typeface="Lora"/>
              </a:rPr>
              <a:t>4821 Ridge</a:t>
            </a:r>
            <a:endParaRPr sz="1200">
              <a:solidFill>
                <a:srgbClr val="515B5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39" name="Google Shape;139;p13"/>
          <p:cNvSpPr txBox="1"/>
          <p:nvPr/>
        </p:nvSpPr>
        <p:spPr>
          <a:xfrm>
            <a:off x="3747561" y="5233296"/>
            <a:ext cx="968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"/>
                <a:ea typeface="Lora"/>
                <a:cs typeface="Lora"/>
                <a:sym typeface="Lora"/>
              </a:rPr>
              <a:t>Groom</a:t>
            </a:r>
            <a:endParaRPr sz="1200">
              <a:solidFill>
                <a:srgbClr val="515B5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40" name="Google Shape;140;p13"/>
          <p:cNvSpPr txBox="1"/>
          <p:nvPr/>
        </p:nvSpPr>
        <p:spPr>
          <a:xfrm>
            <a:off x="4778147" y="5233296"/>
            <a:ext cx="968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"/>
                <a:ea typeface="Lora"/>
                <a:cs typeface="Lora"/>
                <a:sym typeface="Lora"/>
              </a:rPr>
              <a:t>Yes</a:t>
            </a:r>
            <a:endParaRPr sz="1200">
              <a:solidFill>
                <a:srgbClr val="515B5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41" name="Google Shape;141;p13"/>
          <p:cNvSpPr txBox="1"/>
          <p:nvPr/>
        </p:nvSpPr>
        <p:spPr>
          <a:xfrm>
            <a:off x="5808750" y="5233296"/>
            <a:ext cx="10698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"/>
                <a:ea typeface="Lora"/>
                <a:cs typeface="Lora"/>
                <a:sym typeface="Lora"/>
              </a:rPr>
              <a:t>Yes</a:t>
            </a:r>
            <a:endParaRPr sz="1200">
              <a:solidFill>
                <a:srgbClr val="515B5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42" name="Google Shape;142;p13"/>
          <p:cNvSpPr txBox="1"/>
          <p:nvPr/>
        </p:nvSpPr>
        <p:spPr>
          <a:xfrm>
            <a:off x="718274" y="5550898"/>
            <a:ext cx="10698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"/>
                <a:ea typeface="Lora"/>
                <a:cs typeface="Lora"/>
                <a:sym typeface="Lora"/>
              </a:rPr>
              <a:t>Lewis</a:t>
            </a:r>
            <a:endParaRPr sz="1200">
              <a:solidFill>
                <a:srgbClr val="515B5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43" name="Google Shape;143;p13"/>
          <p:cNvSpPr txBox="1"/>
          <p:nvPr/>
        </p:nvSpPr>
        <p:spPr>
          <a:xfrm>
            <a:off x="1889992" y="5550898"/>
            <a:ext cx="1658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"/>
                <a:ea typeface="Lora"/>
                <a:cs typeface="Lora"/>
                <a:sym typeface="Lora"/>
              </a:rPr>
              <a:t>1523 Stellar Dr</a:t>
            </a:r>
            <a:endParaRPr sz="1200">
              <a:solidFill>
                <a:srgbClr val="515B5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44" name="Google Shape;144;p13"/>
          <p:cNvSpPr txBox="1"/>
          <p:nvPr/>
        </p:nvSpPr>
        <p:spPr>
          <a:xfrm>
            <a:off x="3747561" y="5550887"/>
            <a:ext cx="968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"/>
                <a:ea typeface="Lora"/>
                <a:cs typeface="Lora"/>
                <a:sym typeface="Lora"/>
              </a:rPr>
              <a:t>Both</a:t>
            </a:r>
            <a:endParaRPr sz="1200">
              <a:solidFill>
                <a:srgbClr val="515B5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45" name="Google Shape;145;p13"/>
          <p:cNvSpPr txBox="1"/>
          <p:nvPr/>
        </p:nvSpPr>
        <p:spPr>
          <a:xfrm>
            <a:off x="4778147" y="5550887"/>
            <a:ext cx="968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"/>
                <a:ea typeface="Lora"/>
                <a:cs typeface="Lora"/>
                <a:sym typeface="Lora"/>
              </a:rPr>
              <a:t>Yes</a:t>
            </a:r>
            <a:endParaRPr sz="1200">
              <a:solidFill>
                <a:srgbClr val="515B5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46" name="Google Shape;146;p13"/>
          <p:cNvSpPr txBox="1"/>
          <p:nvPr/>
        </p:nvSpPr>
        <p:spPr>
          <a:xfrm>
            <a:off x="5808750" y="5550887"/>
            <a:ext cx="10698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"/>
                <a:ea typeface="Lora"/>
                <a:cs typeface="Lora"/>
                <a:sym typeface="Lora"/>
              </a:rPr>
              <a:t>Yes</a:t>
            </a:r>
            <a:endParaRPr sz="1200">
              <a:solidFill>
                <a:srgbClr val="515B5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47" name="Google Shape;147;p13"/>
          <p:cNvSpPr txBox="1"/>
          <p:nvPr/>
        </p:nvSpPr>
        <p:spPr>
          <a:xfrm>
            <a:off x="718274" y="5868489"/>
            <a:ext cx="10698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"/>
                <a:ea typeface="Lora"/>
                <a:cs typeface="Lora"/>
                <a:sym typeface="Lora"/>
              </a:rPr>
              <a:t>Milton</a:t>
            </a:r>
            <a:endParaRPr sz="1200">
              <a:solidFill>
                <a:srgbClr val="515B5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48" name="Google Shape;148;p13"/>
          <p:cNvSpPr txBox="1"/>
          <p:nvPr/>
        </p:nvSpPr>
        <p:spPr>
          <a:xfrm>
            <a:off x="1889992" y="5868489"/>
            <a:ext cx="1658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"/>
                <a:ea typeface="Lora"/>
                <a:cs typeface="Lora"/>
                <a:sym typeface="Lora"/>
              </a:rPr>
              <a:t>4821 Ridge</a:t>
            </a:r>
            <a:endParaRPr sz="1200">
              <a:solidFill>
                <a:srgbClr val="515B5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49" name="Google Shape;149;p13"/>
          <p:cNvSpPr txBox="1"/>
          <p:nvPr/>
        </p:nvSpPr>
        <p:spPr>
          <a:xfrm>
            <a:off x="3747561" y="5868478"/>
            <a:ext cx="968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"/>
                <a:ea typeface="Lora"/>
                <a:cs typeface="Lora"/>
                <a:sym typeface="Lora"/>
              </a:rPr>
              <a:t>Both</a:t>
            </a:r>
            <a:endParaRPr sz="1200">
              <a:solidFill>
                <a:srgbClr val="515B5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50" name="Google Shape;150;p13"/>
          <p:cNvSpPr txBox="1"/>
          <p:nvPr/>
        </p:nvSpPr>
        <p:spPr>
          <a:xfrm>
            <a:off x="4778147" y="5868478"/>
            <a:ext cx="968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"/>
                <a:ea typeface="Lora"/>
                <a:cs typeface="Lora"/>
                <a:sym typeface="Lora"/>
              </a:rPr>
              <a:t>No</a:t>
            </a:r>
            <a:endParaRPr sz="1200">
              <a:solidFill>
                <a:srgbClr val="515B5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51" name="Google Shape;151;p13"/>
          <p:cNvSpPr txBox="1"/>
          <p:nvPr/>
        </p:nvSpPr>
        <p:spPr>
          <a:xfrm>
            <a:off x="5808750" y="5868478"/>
            <a:ext cx="10698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"/>
                <a:ea typeface="Lora"/>
                <a:cs typeface="Lora"/>
                <a:sym typeface="Lora"/>
              </a:rPr>
              <a:t>No</a:t>
            </a:r>
            <a:endParaRPr sz="1200">
              <a:solidFill>
                <a:srgbClr val="515B5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52" name="Google Shape;152;p13"/>
          <p:cNvSpPr txBox="1"/>
          <p:nvPr/>
        </p:nvSpPr>
        <p:spPr>
          <a:xfrm>
            <a:off x="718274" y="6186080"/>
            <a:ext cx="10698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"/>
                <a:ea typeface="Lora"/>
                <a:cs typeface="Lora"/>
                <a:sym typeface="Lora"/>
              </a:rPr>
              <a:t>Claude</a:t>
            </a:r>
            <a:endParaRPr sz="1200">
              <a:solidFill>
                <a:srgbClr val="515B5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53" name="Google Shape;153;p13"/>
          <p:cNvSpPr txBox="1"/>
          <p:nvPr/>
        </p:nvSpPr>
        <p:spPr>
          <a:xfrm>
            <a:off x="1889992" y="6186080"/>
            <a:ext cx="1658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"/>
                <a:ea typeface="Lora"/>
                <a:cs typeface="Lora"/>
                <a:sym typeface="Lora"/>
              </a:rPr>
              <a:t>1523 Stellar Dr</a:t>
            </a:r>
            <a:endParaRPr sz="1200">
              <a:solidFill>
                <a:srgbClr val="515B5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54" name="Google Shape;154;p13"/>
          <p:cNvSpPr txBox="1"/>
          <p:nvPr/>
        </p:nvSpPr>
        <p:spPr>
          <a:xfrm>
            <a:off x="3747561" y="6186069"/>
            <a:ext cx="968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"/>
                <a:ea typeface="Lora"/>
                <a:cs typeface="Lora"/>
                <a:sym typeface="Lora"/>
              </a:rPr>
              <a:t>Groom</a:t>
            </a:r>
            <a:endParaRPr sz="1200">
              <a:solidFill>
                <a:srgbClr val="515B5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55" name="Google Shape;155;p13"/>
          <p:cNvSpPr txBox="1"/>
          <p:nvPr/>
        </p:nvSpPr>
        <p:spPr>
          <a:xfrm>
            <a:off x="4778147" y="6186069"/>
            <a:ext cx="968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"/>
                <a:ea typeface="Lora"/>
                <a:cs typeface="Lora"/>
                <a:sym typeface="Lora"/>
              </a:rPr>
              <a:t>No</a:t>
            </a:r>
            <a:endParaRPr sz="1200">
              <a:solidFill>
                <a:srgbClr val="515B5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56" name="Google Shape;156;p13"/>
          <p:cNvSpPr txBox="1"/>
          <p:nvPr/>
        </p:nvSpPr>
        <p:spPr>
          <a:xfrm>
            <a:off x="5808750" y="6186069"/>
            <a:ext cx="10698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"/>
                <a:ea typeface="Lora"/>
                <a:cs typeface="Lora"/>
                <a:sym typeface="Lora"/>
              </a:rPr>
              <a:t>No</a:t>
            </a:r>
            <a:endParaRPr sz="1200">
              <a:solidFill>
                <a:srgbClr val="515B5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57" name="Google Shape;157;p13"/>
          <p:cNvSpPr txBox="1"/>
          <p:nvPr/>
        </p:nvSpPr>
        <p:spPr>
          <a:xfrm>
            <a:off x="718274" y="6503670"/>
            <a:ext cx="10698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"/>
                <a:ea typeface="Lora"/>
                <a:cs typeface="Lora"/>
                <a:sym typeface="Lora"/>
              </a:rPr>
              <a:t>Joshua</a:t>
            </a:r>
            <a:endParaRPr sz="1200">
              <a:solidFill>
                <a:srgbClr val="515B5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58" name="Google Shape;158;p13"/>
          <p:cNvSpPr txBox="1"/>
          <p:nvPr/>
        </p:nvSpPr>
        <p:spPr>
          <a:xfrm>
            <a:off x="1889992" y="6503670"/>
            <a:ext cx="1658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"/>
                <a:ea typeface="Lora"/>
                <a:cs typeface="Lora"/>
                <a:sym typeface="Lora"/>
              </a:rPr>
              <a:t>1536 Stellar Dr</a:t>
            </a:r>
            <a:endParaRPr sz="1200">
              <a:solidFill>
                <a:srgbClr val="515B5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59" name="Google Shape;159;p13"/>
          <p:cNvSpPr txBox="1"/>
          <p:nvPr/>
        </p:nvSpPr>
        <p:spPr>
          <a:xfrm>
            <a:off x="3747561" y="6503659"/>
            <a:ext cx="968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"/>
                <a:ea typeface="Lora"/>
                <a:cs typeface="Lora"/>
                <a:sym typeface="Lora"/>
              </a:rPr>
              <a:t>Bride</a:t>
            </a:r>
            <a:endParaRPr sz="1200">
              <a:solidFill>
                <a:srgbClr val="515B5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60" name="Google Shape;160;p13"/>
          <p:cNvSpPr txBox="1"/>
          <p:nvPr/>
        </p:nvSpPr>
        <p:spPr>
          <a:xfrm>
            <a:off x="4778147" y="6503659"/>
            <a:ext cx="968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"/>
                <a:ea typeface="Lora"/>
                <a:cs typeface="Lora"/>
                <a:sym typeface="Lora"/>
              </a:rPr>
              <a:t>Yes</a:t>
            </a:r>
            <a:endParaRPr sz="1200">
              <a:solidFill>
                <a:srgbClr val="515B5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61" name="Google Shape;161;p13"/>
          <p:cNvSpPr txBox="1"/>
          <p:nvPr/>
        </p:nvSpPr>
        <p:spPr>
          <a:xfrm>
            <a:off x="5808750" y="6503659"/>
            <a:ext cx="10698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"/>
                <a:ea typeface="Lora"/>
                <a:cs typeface="Lora"/>
                <a:sym typeface="Lora"/>
              </a:rPr>
              <a:t>Yes</a:t>
            </a:r>
            <a:endParaRPr sz="1200">
              <a:solidFill>
                <a:srgbClr val="515B5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62" name="Google Shape;162;p13"/>
          <p:cNvSpPr txBox="1"/>
          <p:nvPr/>
        </p:nvSpPr>
        <p:spPr>
          <a:xfrm>
            <a:off x="718274" y="6821261"/>
            <a:ext cx="10698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"/>
                <a:ea typeface="Lora"/>
                <a:cs typeface="Lora"/>
                <a:sym typeface="Lora"/>
              </a:rPr>
              <a:t>Glen</a:t>
            </a:r>
            <a:endParaRPr sz="1200">
              <a:solidFill>
                <a:srgbClr val="515B5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63" name="Google Shape;163;p13"/>
          <p:cNvSpPr txBox="1"/>
          <p:nvPr/>
        </p:nvSpPr>
        <p:spPr>
          <a:xfrm>
            <a:off x="1889992" y="6821261"/>
            <a:ext cx="1658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"/>
                <a:ea typeface="Lora"/>
                <a:cs typeface="Lora"/>
                <a:sym typeface="Lora"/>
              </a:rPr>
              <a:t>9 Goldenle Dr</a:t>
            </a:r>
            <a:endParaRPr sz="1200">
              <a:solidFill>
                <a:srgbClr val="515B5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64" name="Google Shape;164;p13"/>
          <p:cNvSpPr txBox="1"/>
          <p:nvPr/>
        </p:nvSpPr>
        <p:spPr>
          <a:xfrm>
            <a:off x="3747561" y="6821250"/>
            <a:ext cx="968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"/>
                <a:ea typeface="Lora"/>
                <a:cs typeface="Lora"/>
                <a:sym typeface="Lora"/>
              </a:rPr>
              <a:t>Bride</a:t>
            </a:r>
            <a:endParaRPr sz="1200">
              <a:solidFill>
                <a:srgbClr val="515B5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65" name="Google Shape;165;p13"/>
          <p:cNvSpPr txBox="1"/>
          <p:nvPr/>
        </p:nvSpPr>
        <p:spPr>
          <a:xfrm>
            <a:off x="4778147" y="6821250"/>
            <a:ext cx="968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"/>
                <a:ea typeface="Lora"/>
                <a:cs typeface="Lora"/>
                <a:sym typeface="Lora"/>
              </a:rPr>
              <a:t>Yes</a:t>
            </a:r>
            <a:endParaRPr sz="1200">
              <a:solidFill>
                <a:srgbClr val="515B5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66" name="Google Shape;166;p13"/>
          <p:cNvSpPr txBox="1"/>
          <p:nvPr/>
        </p:nvSpPr>
        <p:spPr>
          <a:xfrm>
            <a:off x="5808750" y="6821250"/>
            <a:ext cx="10698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"/>
                <a:ea typeface="Lora"/>
                <a:cs typeface="Lora"/>
                <a:sym typeface="Lora"/>
              </a:rPr>
              <a:t>Yes</a:t>
            </a:r>
            <a:endParaRPr sz="1200">
              <a:solidFill>
                <a:srgbClr val="515B5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67" name="Google Shape;167;p13"/>
          <p:cNvSpPr txBox="1"/>
          <p:nvPr/>
        </p:nvSpPr>
        <p:spPr>
          <a:xfrm>
            <a:off x="718274" y="7138852"/>
            <a:ext cx="10698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"/>
                <a:ea typeface="Lora"/>
                <a:cs typeface="Lora"/>
                <a:sym typeface="Lora"/>
              </a:rPr>
              <a:t>Tracey</a:t>
            </a:r>
            <a:endParaRPr sz="1200">
              <a:solidFill>
                <a:srgbClr val="515B5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68" name="Google Shape;168;p13"/>
          <p:cNvSpPr txBox="1"/>
          <p:nvPr/>
        </p:nvSpPr>
        <p:spPr>
          <a:xfrm>
            <a:off x="1889992" y="7138852"/>
            <a:ext cx="1658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"/>
                <a:ea typeface="Lora"/>
                <a:cs typeface="Lora"/>
                <a:sym typeface="Lora"/>
              </a:rPr>
              <a:t>2425 Hc 1</a:t>
            </a:r>
            <a:endParaRPr sz="1200">
              <a:solidFill>
                <a:srgbClr val="515B5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69" name="Google Shape;169;p13"/>
          <p:cNvSpPr txBox="1"/>
          <p:nvPr/>
        </p:nvSpPr>
        <p:spPr>
          <a:xfrm>
            <a:off x="3747561" y="7138841"/>
            <a:ext cx="968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"/>
                <a:ea typeface="Lora"/>
                <a:cs typeface="Lora"/>
                <a:sym typeface="Lora"/>
              </a:rPr>
              <a:t>Bride</a:t>
            </a:r>
            <a:endParaRPr sz="1200">
              <a:solidFill>
                <a:srgbClr val="515B5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70" name="Google Shape;170;p13"/>
          <p:cNvSpPr txBox="1"/>
          <p:nvPr/>
        </p:nvSpPr>
        <p:spPr>
          <a:xfrm>
            <a:off x="4778147" y="7138841"/>
            <a:ext cx="968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"/>
                <a:ea typeface="Lora"/>
                <a:cs typeface="Lora"/>
                <a:sym typeface="Lora"/>
              </a:rPr>
              <a:t>Yes</a:t>
            </a:r>
            <a:endParaRPr sz="1200">
              <a:solidFill>
                <a:srgbClr val="515B5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71" name="Google Shape;171;p13"/>
          <p:cNvSpPr txBox="1"/>
          <p:nvPr/>
        </p:nvSpPr>
        <p:spPr>
          <a:xfrm>
            <a:off x="5808750" y="7138841"/>
            <a:ext cx="10698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"/>
                <a:ea typeface="Lora"/>
                <a:cs typeface="Lora"/>
                <a:sym typeface="Lora"/>
              </a:rPr>
              <a:t>Yes</a:t>
            </a:r>
            <a:endParaRPr sz="1200">
              <a:solidFill>
                <a:srgbClr val="515B5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72" name="Google Shape;172;p13"/>
          <p:cNvSpPr txBox="1"/>
          <p:nvPr/>
        </p:nvSpPr>
        <p:spPr>
          <a:xfrm>
            <a:off x="718274" y="7456443"/>
            <a:ext cx="10698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"/>
                <a:ea typeface="Lora"/>
                <a:cs typeface="Lora"/>
                <a:sym typeface="Lora"/>
              </a:rPr>
              <a:t>Beatrice</a:t>
            </a:r>
            <a:endParaRPr sz="1200">
              <a:solidFill>
                <a:srgbClr val="515B5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73" name="Google Shape;173;p13"/>
          <p:cNvSpPr txBox="1"/>
          <p:nvPr/>
        </p:nvSpPr>
        <p:spPr>
          <a:xfrm>
            <a:off x="1889992" y="7456443"/>
            <a:ext cx="1658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"/>
                <a:ea typeface="Lora"/>
                <a:cs typeface="Lora"/>
                <a:sym typeface="Lora"/>
              </a:rPr>
              <a:t>156 Michael Ct</a:t>
            </a:r>
            <a:endParaRPr sz="1200">
              <a:solidFill>
                <a:srgbClr val="515B5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74" name="Google Shape;174;p13"/>
          <p:cNvSpPr txBox="1"/>
          <p:nvPr/>
        </p:nvSpPr>
        <p:spPr>
          <a:xfrm>
            <a:off x="3747561" y="7456431"/>
            <a:ext cx="968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"/>
                <a:ea typeface="Lora"/>
                <a:cs typeface="Lora"/>
                <a:sym typeface="Lora"/>
              </a:rPr>
              <a:t>Groom</a:t>
            </a:r>
            <a:endParaRPr sz="1200">
              <a:solidFill>
                <a:srgbClr val="515B5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75" name="Google Shape;175;p13"/>
          <p:cNvSpPr txBox="1"/>
          <p:nvPr/>
        </p:nvSpPr>
        <p:spPr>
          <a:xfrm>
            <a:off x="4778147" y="7456431"/>
            <a:ext cx="968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"/>
                <a:ea typeface="Lora"/>
                <a:cs typeface="Lora"/>
                <a:sym typeface="Lora"/>
              </a:rPr>
              <a:t>No</a:t>
            </a:r>
            <a:endParaRPr sz="1200">
              <a:solidFill>
                <a:srgbClr val="515B5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76" name="Google Shape;176;p13"/>
          <p:cNvSpPr txBox="1"/>
          <p:nvPr/>
        </p:nvSpPr>
        <p:spPr>
          <a:xfrm>
            <a:off x="5808750" y="7456431"/>
            <a:ext cx="10698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"/>
                <a:ea typeface="Lora"/>
                <a:cs typeface="Lora"/>
                <a:sym typeface="Lora"/>
              </a:rPr>
              <a:t>No</a:t>
            </a:r>
            <a:endParaRPr sz="1200">
              <a:solidFill>
                <a:srgbClr val="515B5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77" name="Google Shape;177;p13"/>
          <p:cNvSpPr txBox="1"/>
          <p:nvPr/>
        </p:nvSpPr>
        <p:spPr>
          <a:xfrm>
            <a:off x="718274" y="7774033"/>
            <a:ext cx="10698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"/>
                <a:ea typeface="Lora"/>
                <a:cs typeface="Lora"/>
                <a:sym typeface="Lora"/>
              </a:rPr>
              <a:t>Alison</a:t>
            </a:r>
            <a:endParaRPr sz="1200">
              <a:solidFill>
                <a:srgbClr val="515B5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78" name="Google Shape;178;p13"/>
          <p:cNvSpPr txBox="1"/>
          <p:nvPr/>
        </p:nvSpPr>
        <p:spPr>
          <a:xfrm>
            <a:off x="1889992" y="7774033"/>
            <a:ext cx="1658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"/>
                <a:ea typeface="Lora"/>
                <a:cs typeface="Lora"/>
                <a:sym typeface="Lora"/>
              </a:rPr>
              <a:t>4821 Ridge</a:t>
            </a:r>
            <a:endParaRPr sz="1200">
              <a:solidFill>
                <a:srgbClr val="515B5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79" name="Google Shape;179;p13"/>
          <p:cNvSpPr txBox="1"/>
          <p:nvPr/>
        </p:nvSpPr>
        <p:spPr>
          <a:xfrm>
            <a:off x="3747561" y="7774022"/>
            <a:ext cx="968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"/>
                <a:ea typeface="Lora"/>
                <a:cs typeface="Lora"/>
                <a:sym typeface="Lora"/>
              </a:rPr>
              <a:t>Groom</a:t>
            </a:r>
            <a:endParaRPr sz="1200">
              <a:solidFill>
                <a:srgbClr val="515B5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80" name="Google Shape;180;p13"/>
          <p:cNvSpPr txBox="1"/>
          <p:nvPr/>
        </p:nvSpPr>
        <p:spPr>
          <a:xfrm>
            <a:off x="4778147" y="7774022"/>
            <a:ext cx="968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"/>
                <a:ea typeface="Lora"/>
                <a:cs typeface="Lora"/>
                <a:sym typeface="Lora"/>
              </a:rPr>
              <a:t>Yes</a:t>
            </a:r>
            <a:endParaRPr sz="1200">
              <a:solidFill>
                <a:srgbClr val="515B5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81" name="Google Shape;181;p13"/>
          <p:cNvSpPr txBox="1"/>
          <p:nvPr/>
        </p:nvSpPr>
        <p:spPr>
          <a:xfrm>
            <a:off x="5808750" y="7774022"/>
            <a:ext cx="10698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"/>
                <a:ea typeface="Lora"/>
                <a:cs typeface="Lora"/>
                <a:sym typeface="Lora"/>
              </a:rPr>
              <a:t>Yes</a:t>
            </a:r>
            <a:endParaRPr sz="1200">
              <a:solidFill>
                <a:srgbClr val="515B5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82" name="Google Shape;182;p13"/>
          <p:cNvSpPr txBox="1"/>
          <p:nvPr/>
        </p:nvSpPr>
        <p:spPr>
          <a:xfrm>
            <a:off x="718274" y="8091624"/>
            <a:ext cx="10698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"/>
                <a:ea typeface="Lora"/>
                <a:cs typeface="Lora"/>
                <a:sym typeface="Lora"/>
              </a:rPr>
              <a:t>Miranda</a:t>
            </a:r>
            <a:endParaRPr sz="1200">
              <a:solidFill>
                <a:srgbClr val="515B5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83" name="Google Shape;183;p13"/>
          <p:cNvSpPr txBox="1"/>
          <p:nvPr/>
        </p:nvSpPr>
        <p:spPr>
          <a:xfrm>
            <a:off x="1889992" y="8091624"/>
            <a:ext cx="1658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"/>
                <a:ea typeface="Lora"/>
                <a:cs typeface="Lora"/>
                <a:sym typeface="Lora"/>
              </a:rPr>
              <a:t>1523 Stellar Dr</a:t>
            </a:r>
            <a:endParaRPr sz="1200">
              <a:solidFill>
                <a:srgbClr val="515B5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84" name="Google Shape;184;p13"/>
          <p:cNvSpPr txBox="1"/>
          <p:nvPr/>
        </p:nvSpPr>
        <p:spPr>
          <a:xfrm>
            <a:off x="3747561" y="8091613"/>
            <a:ext cx="968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"/>
                <a:ea typeface="Lora"/>
                <a:cs typeface="Lora"/>
                <a:sym typeface="Lora"/>
              </a:rPr>
              <a:t>Bride</a:t>
            </a:r>
            <a:endParaRPr sz="1200">
              <a:solidFill>
                <a:srgbClr val="515B5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85" name="Google Shape;185;p13"/>
          <p:cNvSpPr txBox="1"/>
          <p:nvPr/>
        </p:nvSpPr>
        <p:spPr>
          <a:xfrm>
            <a:off x="4778147" y="8091613"/>
            <a:ext cx="968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"/>
                <a:ea typeface="Lora"/>
                <a:cs typeface="Lora"/>
                <a:sym typeface="Lora"/>
              </a:rPr>
              <a:t>Yes</a:t>
            </a:r>
            <a:endParaRPr sz="1200">
              <a:solidFill>
                <a:srgbClr val="515B5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86" name="Google Shape;186;p13"/>
          <p:cNvSpPr txBox="1"/>
          <p:nvPr/>
        </p:nvSpPr>
        <p:spPr>
          <a:xfrm>
            <a:off x="5808750" y="8091613"/>
            <a:ext cx="10698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"/>
                <a:ea typeface="Lora"/>
                <a:cs typeface="Lora"/>
                <a:sym typeface="Lora"/>
              </a:rPr>
              <a:t>Yes</a:t>
            </a:r>
            <a:endParaRPr sz="1200">
              <a:solidFill>
                <a:srgbClr val="515B5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87" name="Google Shape;187;p13"/>
          <p:cNvSpPr txBox="1"/>
          <p:nvPr/>
        </p:nvSpPr>
        <p:spPr>
          <a:xfrm>
            <a:off x="718274" y="8409215"/>
            <a:ext cx="10698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"/>
                <a:ea typeface="Lora"/>
                <a:cs typeface="Lora"/>
                <a:sym typeface="Lora"/>
              </a:rPr>
              <a:t>Stephanie</a:t>
            </a:r>
            <a:endParaRPr sz="1200">
              <a:solidFill>
                <a:srgbClr val="515B5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88" name="Google Shape;188;p13"/>
          <p:cNvSpPr txBox="1"/>
          <p:nvPr/>
        </p:nvSpPr>
        <p:spPr>
          <a:xfrm>
            <a:off x="1889992" y="8409215"/>
            <a:ext cx="1658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"/>
                <a:ea typeface="Lora"/>
                <a:cs typeface="Lora"/>
                <a:sym typeface="Lora"/>
              </a:rPr>
              <a:t>4821 Ridge</a:t>
            </a:r>
            <a:endParaRPr sz="1200">
              <a:solidFill>
                <a:srgbClr val="515B5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89" name="Google Shape;189;p13"/>
          <p:cNvSpPr txBox="1"/>
          <p:nvPr/>
        </p:nvSpPr>
        <p:spPr>
          <a:xfrm>
            <a:off x="3747561" y="8409204"/>
            <a:ext cx="968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"/>
                <a:ea typeface="Lora"/>
                <a:cs typeface="Lora"/>
                <a:sym typeface="Lora"/>
              </a:rPr>
              <a:t>Both</a:t>
            </a:r>
            <a:endParaRPr sz="1200">
              <a:solidFill>
                <a:srgbClr val="515B5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90" name="Google Shape;190;p13"/>
          <p:cNvSpPr txBox="1"/>
          <p:nvPr/>
        </p:nvSpPr>
        <p:spPr>
          <a:xfrm>
            <a:off x="4778147" y="8409204"/>
            <a:ext cx="968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"/>
                <a:ea typeface="Lora"/>
                <a:cs typeface="Lora"/>
                <a:sym typeface="Lora"/>
              </a:rPr>
              <a:t>Yes</a:t>
            </a:r>
            <a:endParaRPr sz="1200">
              <a:solidFill>
                <a:srgbClr val="515B5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91" name="Google Shape;191;p13"/>
          <p:cNvSpPr txBox="1"/>
          <p:nvPr/>
        </p:nvSpPr>
        <p:spPr>
          <a:xfrm>
            <a:off x="5808750" y="8409204"/>
            <a:ext cx="10698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"/>
                <a:ea typeface="Lora"/>
                <a:cs typeface="Lora"/>
                <a:sym typeface="Lora"/>
              </a:rPr>
              <a:t>Yes</a:t>
            </a:r>
            <a:endParaRPr sz="1200">
              <a:solidFill>
                <a:srgbClr val="515B5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92" name="Google Shape;192;p13"/>
          <p:cNvSpPr txBox="1"/>
          <p:nvPr/>
        </p:nvSpPr>
        <p:spPr>
          <a:xfrm>
            <a:off x="718274" y="8726805"/>
            <a:ext cx="10698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"/>
                <a:ea typeface="Lora"/>
                <a:cs typeface="Lora"/>
                <a:sym typeface="Lora"/>
              </a:rPr>
              <a:t>Leona</a:t>
            </a:r>
            <a:endParaRPr sz="1200">
              <a:solidFill>
                <a:srgbClr val="515B5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93" name="Google Shape;193;p13"/>
          <p:cNvSpPr txBox="1"/>
          <p:nvPr/>
        </p:nvSpPr>
        <p:spPr>
          <a:xfrm>
            <a:off x="1889992" y="8726805"/>
            <a:ext cx="1658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"/>
                <a:ea typeface="Lora"/>
                <a:cs typeface="Lora"/>
                <a:sym typeface="Lora"/>
              </a:rPr>
              <a:t>1523 Stellar Dr</a:t>
            </a:r>
            <a:endParaRPr sz="1200">
              <a:solidFill>
                <a:srgbClr val="515B5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94" name="Google Shape;194;p13"/>
          <p:cNvSpPr txBox="1"/>
          <p:nvPr/>
        </p:nvSpPr>
        <p:spPr>
          <a:xfrm>
            <a:off x="3747561" y="8726794"/>
            <a:ext cx="968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"/>
                <a:ea typeface="Lora"/>
                <a:cs typeface="Lora"/>
                <a:sym typeface="Lora"/>
              </a:rPr>
              <a:t>Groom</a:t>
            </a:r>
            <a:endParaRPr sz="1200">
              <a:solidFill>
                <a:srgbClr val="515B5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95" name="Google Shape;195;p13"/>
          <p:cNvSpPr txBox="1"/>
          <p:nvPr/>
        </p:nvSpPr>
        <p:spPr>
          <a:xfrm>
            <a:off x="4778147" y="8726794"/>
            <a:ext cx="968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"/>
                <a:ea typeface="Lora"/>
                <a:cs typeface="Lora"/>
                <a:sym typeface="Lora"/>
              </a:rPr>
              <a:t>Yes</a:t>
            </a:r>
            <a:endParaRPr sz="1200">
              <a:solidFill>
                <a:srgbClr val="515B5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96" name="Google Shape;196;p13"/>
          <p:cNvSpPr txBox="1"/>
          <p:nvPr/>
        </p:nvSpPr>
        <p:spPr>
          <a:xfrm>
            <a:off x="5808750" y="8726794"/>
            <a:ext cx="10698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"/>
                <a:ea typeface="Lora"/>
                <a:cs typeface="Lora"/>
                <a:sym typeface="Lora"/>
              </a:rPr>
              <a:t>Yes</a:t>
            </a:r>
            <a:endParaRPr sz="1200">
              <a:solidFill>
                <a:srgbClr val="515B5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97" name="Google Shape;197;p13"/>
          <p:cNvSpPr txBox="1"/>
          <p:nvPr/>
        </p:nvSpPr>
        <p:spPr>
          <a:xfrm>
            <a:off x="718274" y="9044396"/>
            <a:ext cx="10698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"/>
                <a:ea typeface="Lora"/>
                <a:cs typeface="Lora"/>
                <a:sym typeface="Lora"/>
              </a:rPr>
              <a:t>Katrina</a:t>
            </a:r>
            <a:endParaRPr sz="1200">
              <a:solidFill>
                <a:srgbClr val="515B5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98" name="Google Shape;198;p13"/>
          <p:cNvSpPr txBox="1"/>
          <p:nvPr/>
        </p:nvSpPr>
        <p:spPr>
          <a:xfrm>
            <a:off x="1889992" y="9044396"/>
            <a:ext cx="1658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"/>
                <a:ea typeface="Lora"/>
                <a:cs typeface="Lora"/>
                <a:sym typeface="Lora"/>
              </a:rPr>
              <a:t>1536 Stellar Dr</a:t>
            </a:r>
            <a:endParaRPr sz="1200">
              <a:solidFill>
                <a:srgbClr val="515B5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99" name="Google Shape;199;p13"/>
          <p:cNvSpPr txBox="1"/>
          <p:nvPr/>
        </p:nvSpPr>
        <p:spPr>
          <a:xfrm>
            <a:off x="3747561" y="9044385"/>
            <a:ext cx="968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"/>
                <a:ea typeface="Lora"/>
                <a:cs typeface="Lora"/>
                <a:sym typeface="Lora"/>
              </a:rPr>
              <a:t>Bride</a:t>
            </a:r>
            <a:endParaRPr sz="1200">
              <a:solidFill>
                <a:srgbClr val="515B5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200" name="Google Shape;200;p13"/>
          <p:cNvSpPr txBox="1"/>
          <p:nvPr/>
        </p:nvSpPr>
        <p:spPr>
          <a:xfrm>
            <a:off x="4778147" y="9044385"/>
            <a:ext cx="968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"/>
                <a:ea typeface="Lora"/>
                <a:cs typeface="Lora"/>
                <a:sym typeface="Lora"/>
              </a:rPr>
              <a:t>Yes</a:t>
            </a:r>
            <a:endParaRPr sz="1200">
              <a:solidFill>
                <a:srgbClr val="515B5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201" name="Google Shape;201;p13"/>
          <p:cNvSpPr txBox="1"/>
          <p:nvPr/>
        </p:nvSpPr>
        <p:spPr>
          <a:xfrm>
            <a:off x="5808750" y="9044385"/>
            <a:ext cx="10698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"/>
                <a:ea typeface="Lora"/>
                <a:cs typeface="Lora"/>
                <a:sym typeface="Lora"/>
              </a:rPr>
              <a:t>Yes</a:t>
            </a:r>
            <a:endParaRPr sz="1200">
              <a:solidFill>
                <a:srgbClr val="515B5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202" name="Google Shape;202;p13"/>
          <p:cNvSpPr txBox="1"/>
          <p:nvPr/>
        </p:nvSpPr>
        <p:spPr>
          <a:xfrm>
            <a:off x="718274" y="9361987"/>
            <a:ext cx="10698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"/>
                <a:ea typeface="Lora"/>
                <a:cs typeface="Lora"/>
                <a:sym typeface="Lora"/>
              </a:rPr>
              <a:t>Mila</a:t>
            </a:r>
            <a:endParaRPr sz="1200">
              <a:solidFill>
                <a:srgbClr val="515B5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203" name="Google Shape;203;p13"/>
          <p:cNvSpPr txBox="1"/>
          <p:nvPr/>
        </p:nvSpPr>
        <p:spPr>
          <a:xfrm>
            <a:off x="1889992" y="9361987"/>
            <a:ext cx="1658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"/>
                <a:ea typeface="Lora"/>
                <a:cs typeface="Lora"/>
                <a:sym typeface="Lora"/>
              </a:rPr>
              <a:t>9 Goldenle Dr</a:t>
            </a:r>
            <a:endParaRPr sz="1200">
              <a:solidFill>
                <a:srgbClr val="515B5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204" name="Google Shape;204;p13"/>
          <p:cNvSpPr txBox="1"/>
          <p:nvPr/>
        </p:nvSpPr>
        <p:spPr>
          <a:xfrm>
            <a:off x="3747561" y="9361976"/>
            <a:ext cx="968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"/>
                <a:ea typeface="Lora"/>
                <a:cs typeface="Lora"/>
                <a:sym typeface="Lora"/>
              </a:rPr>
              <a:t>Bride</a:t>
            </a:r>
            <a:endParaRPr sz="1200">
              <a:solidFill>
                <a:srgbClr val="515B5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205" name="Google Shape;205;p13"/>
          <p:cNvSpPr txBox="1"/>
          <p:nvPr/>
        </p:nvSpPr>
        <p:spPr>
          <a:xfrm>
            <a:off x="4778147" y="9361976"/>
            <a:ext cx="968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"/>
                <a:ea typeface="Lora"/>
                <a:cs typeface="Lora"/>
                <a:sym typeface="Lora"/>
              </a:rPr>
              <a:t>No</a:t>
            </a:r>
            <a:endParaRPr sz="1200">
              <a:solidFill>
                <a:srgbClr val="515B5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206" name="Google Shape;206;p13"/>
          <p:cNvSpPr txBox="1"/>
          <p:nvPr/>
        </p:nvSpPr>
        <p:spPr>
          <a:xfrm>
            <a:off x="5808750" y="9361976"/>
            <a:ext cx="10698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"/>
                <a:ea typeface="Lora"/>
                <a:cs typeface="Lora"/>
                <a:sym typeface="Lora"/>
              </a:rPr>
              <a:t>No</a:t>
            </a:r>
            <a:endParaRPr sz="1200">
              <a:solidFill>
                <a:srgbClr val="515B5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207" name="Google Shape;207;p13"/>
          <p:cNvSpPr txBox="1"/>
          <p:nvPr/>
        </p:nvSpPr>
        <p:spPr>
          <a:xfrm>
            <a:off x="718274" y="9679578"/>
            <a:ext cx="10698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"/>
                <a:ea typeface="Lora"/>
                <a:cs typeface="Lora"/>
                <a:sym typeface="Lora"/>
              </a:rPr>
              <a:t>Teresa</a:t>
            </a:r>
            <a:endParaRPr sz="1200">
              <a:solidFill>
                <a:srgbClr val="515B5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208" name="Google Shape;208;p13"/>
          <p:cNvSpPr txBox="1"/>
          <p:nvPr/>
        </p:nvSpPr>
        <p:spPr>
          <a:xfrm>
            <a:off x="1889992" y="9679578"/>
            <a:ext cx="1658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"/>
                <a:ea typeface="Lora"/>
                <a:cs typeface="Lora"/>
                <a:sym typeface="Lora"/>
              </a:rPr>
              <a:t>2425 Hc 1</a:t>
            </a:r>
            <a:endParaRPr sz="1200">
              <a:solidFill>
                <a:srgbClr val="515B5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209" name="Google Shape;209;p13"/>
          <p:cNvSpPr txBox="1"/>
          <p:nvPr/>
        </p:nvSpPr>
        <p:spPr>
          <a:xfrm>
            <a:off x="3747561" y="9679567"/>
            <a:ext cx="968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"/>
                <a:ea typeface="Lora"/>
                <a:cs typeface="Lora"/>
                <a:sym typeface="Lora"/>
              </a:rPr>
              <a:t>Groom</a:t>
            </a:r>
            <a:endParaRPr sz="1200">
              <a:solidFill>
                <a:srgbClr val="515B5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210" name="Google Shape;210;p13"/>
          <p:cNvSpPr txBox="1"/>
          <p:nvPr/>
        </p:nvSpPr>
        <p:spPr>
          <a:xfrm>
            <a:off x="4778147" y="9679567"/>
            <a:ext cx="968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"/>
                <a:ea typeface="Lora"/>
                <a:cs typeface="Lora"/>
                <a:sym typeface="Lora"/>
              </a:rPr>
              <a:t>Yes</a:t>
            </a:r>
            <a:endParaRPr sz="1200">
              <a:solidFill>
                <a:srgbClr val="515B5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211" name="Google Shape;211;p13"/>
          <p:cNvSpPr txBox="1"/>
          <p:nvPr/>
        </p:nvSpPr>
        <p:spPr>
          <a:xfrm>
            <a:off x="5808750" y="9679567"/>
            <a:ext cx="10698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"/>
                <a:ea typeface="Lora"/>
                <a:cs typeface="Lora"/>
                <a:sym typeface="Lora"/>
              </a:rPr>
              <a:t>Yes</a:t>
            </a:r>
            <a:endParaRPr sz="1200">
              <a:solidFill>
                <a:srgbClr val="515B5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212" name="Google Shape;212;p13"/>
          <p:cNvSpPr txBox="1"/>
          <p:nvPr/>
        </p:nvSpPr>
        <p:spPr>
          <a:xfrm>
            <a:off x="718274" y="9997168"/>
            <a:ext cx="10698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"/>
                <a:ea typeface="Lora"/>
                <a:cs typeface="Lora"/>
                <a:sym typeface="Lora"/>
              </a:rPr>
              <a:t>Gabriela</a:t>
            </a:r>
            <a:endParaRPr sz="1200">
              <a:solidFill>
                <a:srgbClr val="515B5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213" name="Google Shape;213;p13"/>
          <p:cNvSpPr txBox="1"/>
          <p:nvPr/>
        </p:nvSpPr>
        <p:spPr>
          <a:xfrm>
            <a:off x="1889992" y="9997168"/>
            <a:ext cx="1658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"/>
                <a:ea typeface="Lora"/>
                <a:cs typeface="Lora"/>
                <a:sym typeface="Lora"/>
              </a:rPr>
              <a:t>156 Michael Ct</a:t>
            </a:r>
            <a:endParaRPr sz="1200">
              <a:solidFill>
                <a:srgbClr val="515B5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214" name="Google Shape;214;p13"/>
          <p:cNvSpPr txBox="1"/>
          <p:nvPr/>
        </p:nvSpPr>
        <p:spPr>
          <a:xfrm>
            <a:off x="3747561" y="9997157"/>
            <a:ext cx="968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"/>
                <a:ea typeface="Lora"/>
                <a:cs typeface="Lora"/>
                <a:sym typeface="Lora"/>
              </a:rPr>
              <a:t>Both</a:t>
            </a:r>
            <a:endParaRPr sz="1200">
              <a:solidFill>
                <a:srgbClr val="515B5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215" name="Google Shape;215;p13"/>
          <p:cNvSpPr txBox="1"/>
          <p:nvPr/>
        </p:nvSpPr>
        <p:spPr>
          <a:xfrm>
            <a:off x="4778147" y="9997157"/>
            <a:ext cx="968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"/>
                <a:ea typeface="Lora"/>
                <a:cs typeface="Lora"/>
                <a:sym typeface="Lora"/>
              </a:rPr>
              <a:t>No</a:t>
            </a:r>
            <a:endParaRPr sz="1200">
              <a:solidFill>
                <a:srgbClr val="515B5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216" name="Google Shape;216;p13"/>
          <p:cNvSpPr txBox="1"/>
          <p:nvPr/>
        </p:nvSpPr>
        <p:spPr>
          <a:xfrm>
            <a:off x="5808750" y="9997157"/>
            <a:ext cx="10698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15B51"/>
                </a:solidFill>
                <a:latin typeface="Lora"/>
                <a:ea typeface="Lora"/>
                <a:cs typeface="Lora"/>
                <a:sym typeface="Lora"/>
              </a:rPr>
              <a:t>No</a:t>
            </a:r>
            <a:endParaRPr sz="1200">
              <a:solidFill>
                <a:srgbClr val="515B51"/>
              </a:solidFill>
              <a:latin typeface="Lora"/>
              <a:ea typeface="Lora"/>
              <a:cs typeface="Lora"/>
              <a:sym typeface="Lora"/>
            </a:endParaRPr>
          </a:p>
        </p:txBody>
      </p:sp>
      <p:pic>
        <p:nvPicPr>
          <p:cNvPr id="217" name="Google Shape;217;p13"/>
          <p:cNvPicPr preferRelativeResize="0"/>
          <p:nvPr/>
        </p:nvPicPr>
        <p:blipFill rotWithShape="1">
          <a:blip r:embed="rId3">
            <a:alphaModFix/>
          </a:blip>
          <a:srcRect b="-4465" l="27911" r="-3882" t="40576"/>
          <a:stretch/>
        </p:blipFill>
        <p:spPr>
          <a:xfrm>
            <a:off x="0" y="0"/>
            <a:ext cx="2115801" cy="1905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13"/>
          <p:cNvPicPr preferRelativeResize="0"/>
          <p:nvPr/>
        </p:nvPicPr>
        <p:blipFill rotWithShape="1">
          <a:blip r:embed="rId4">
            <a:alphaModFix/>
          </a:blip>
          <a:srcRect b="0" l="0" r="30791" t="37343"/>
          <a:stretch/>
        </p:blipFill>
        <p:spPr>
          <a:xfrm>
            <a:off x="5652550" y="0"/>
            <a:ext cx="1907450" cy="2035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