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ubik Light"/>
      <p:regular r:id="rId7"/>
      <p:bold r:id="rId8"/>
      <p:italic r:id="rId9"/>
      <p:boldItalic r:id="rId10"/>
    </p:embeddedFont>
    <p:embeddedFont>
      <p:font typeface="Sacramento"/>
      <p:regular r:id="rId11"/>
    </p:embeddedFont>
    <p:embeddedFont>
      <p:font typeface="Rubik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652">
          <p15:clr>
            <a:srgbClr val="747775"/>
          </p15:clr>
        </p15:guide>
        <p15:guide id="2" pos="4082">
          <p15:clr>
            <a:srgbClr val="747775"/>
          </p15:clr>
        </p15:guide>
        <p15:guide id="3" orient="horz" pos="1108">
          <p15:clr>
            <a:srgbClr val="747775"/>
          </p15:clr>
        </p15:guide>
        <p15:guide id="4" orient="horz" pos="61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52"/>
        <p:guide pos="4082"/>
        <p:guide pos="1108" orient="horz"/>
        <p:guide pos="618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acramento-regular.fntdata"/><Relationship Id="rId10" Type="http://schemas.openxmlformats.org/officeDocument/2006/relationships/font" Target="fonts/RubikLight-boldItalic.fntdata"/><Relationship Id="rId13" Type="http://schemas.openxmlformats.org/officeDocument/2006/relationships/font" Target="fonts/Rubik-bold.fntdata"/><Relationship Id="rId12" Type="http://schemas.openxmlformats.org/officeDocument/2006/relationships/font" Target="fonts/Rubik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ubikLight-italic.fntdata"/><Relationship Id="rId15" Type="http://schemas.openxmlformats.org/officeDocument/2006/relationships/font" Target="fonts/Rubik-boldItalic.fntdata"/><Relationship Id="rId14" Type="http://schemas.openxmlformats.org/officeDocument/2006/relationships/font" Target="fonts/Rubik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ubikLight-regular.fntdata"/><Relationship Id="rId8" Type="http://schemas.openxmlformats.org/officeDocument/2006/relationships/font" Target="fonts/Rubik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113750" lIns="113750" spcFirstLastPara="1" rIns="113750" wrap="square" tIns="1137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lvl="2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lvl="3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lvl="4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lvl="5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lvl="6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lvl="7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lvl="8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113750" lIns="113750" spcFirstLastPara="1" rIns="113750" wrap="square" tIns="1137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750" lIns="113750" spcFirstLastPara="1" rIns="113750" wrap="square" tIns="113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113750" lIns="113750" spcFirstLastPara="1" rIns="113750" wrap="square" tIns="1137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800"/>
          </a:xfrm>
          <a:prstGeom prst="rect">
            <a:avLst/>
          </a:prstGeom>
        </p:spPr>
        <p:txBody>
          <a:bodyPr anchorCtr="0" anchor="b" bIns="113750" lIns="113750" spcFirstLastPara="1" rIns="113750" wrap="square" tIns="1137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113750" lIns="113750" spcFirstLastPara="1" rIns="113750" wrap="square" tIns="113750">
            <a:norm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750" lIns="113750" spcFirstLastPara="1" rIns="113750" wrap="square" tIns="1137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750" lIns="113750" spcFirstLastPara="1" rIns="113750" wrap="square" tIns="113750">
            <a:norm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750" lIns="113750" spcFirstLastPara="1" rIns="113750" wrap="square" tIns="1137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 amt="29000"/>
          </a:blip>
          <a:srcRect b="13139" l="14260" r="21649" t="12334"/>
          <a:stretch/>
        </p:blipFill>
        <p:spPr>
          <a:xfrm>
            <a:off x="0" y="0"/>
            <a:ext cx="7559998" cy="10691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1044075" y="1758450"/>
            <a:ext cx="5440300" cy="8051700"/>
            <a:chOff x="1044075" y="1758450"/>
            <a:chExt cx="5440300" cy="8051700"/>
          </a:xfrm>
        </p:grpSpPr>
        <p:sp>
          <p:nvSpPr>
            <p:cNvPr id="56" name="Google Shape;56;p13"/>
            <p:cNvSpPr/>
            <p:nvPr/>
          </p:nvSpPr>
          <p:spPr>
            <a:xfrm>
              <a:off x="1044075" y="1758450"/>
              <a:ext cx="5436000" cy="8051700"/>
            </a:xfrm>
            <a:prstGeom prst="rect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7" name="Google Shape;57;p13"/>
            <p:cNvCxnSpPr/>
            <p:nvPr/>
          </p:nvCxnSpPr>
          <p:spPr>
            <a:xfrm>
              <a:off x="5073900" y="1763050"/>
              <a:ext cx="0" cy="804600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" name="Google Shape;58;p13"/>
            <p:cNvCxnSpPr/>
            <p:nvPr/>
          </p:nvCxnSpPr>
          <p:spPr>
            <a:xfrm>
              <a:off x="1048675" y="2023391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" name="Google Shape;59;p13"/>
            <p:cNvCxnSpPr/>
            <p:nvPr/>
          </p:nvCxnSpPr>
          <p:spPr>
            <a:xfrm>
              <a:off x="1048675" y="2291895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" name="Google Shape;60;p13"/>
            <p:cNvCxnSpPr/>
            <p:nvPr/>
          </p:nvCxnSpPr>
          <p:spPr>
            <a:xfrm>
              <a:off x="1048675" y="2560399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" name="Google Shape;61;p13"/>
            <p:cNvCxnSpPr/>
            <p:nvPr/>
          </p:nvCxnSpPr>
          <p:spPr>
            <a:xfrm>
              <a:off x="1048675" y="2828903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" name="Google Shape;62;p13"/>
            <p:cNvCxnSpPr/>
            <p:nvPr/>
          </p:nvCxnSpPr>
          <p:spPr>
            <a:xfrm>
              <a:off x="1048675" y="3097406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" name="Google Shape;63;p13"/>
            <p:cNvCxnSpPr/>
            <p:nvPr/>
          </p:nvCxnSpPr>
          <p:spPr>
            <a:xfrm>
              <a:off x="1048675" y="3365910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3"/>
            <p:cNvCxnSpPr/>
            <p:nvPr/>
          </p:nvCxnSpPr>
          <p:spPr>
            <a:xfrm>
              <a:off x="1048675" y="3634414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>
              <a:off x="1048675" y="3902918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>
              <a:off x="1048675" y="4171421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13"/>
            <p:cNvCxnSpPr/>
            <p:nvPr/>
          </p:nvCxnSpPr>
          <p:spPr>
            <a:xfrm>
              <a:off x="1048675" y="4439925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1048675" y="4708429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1048675" y="4976933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1048675" y="5245436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1048675" y="5513940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1048675" y="5782444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1048675" y="6050948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1048675" y="6319451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1048675" y="6587955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1048675" y="6856459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1048675" y="7124963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1048675" y="7393466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1048675" y="7661970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1048675" y="7930474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1048675" y="8198978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1048675" y="8467481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1048675" y="8735985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1048675" y="9004489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1048675" y="9272993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1048675" y="9541496"/>
              <a:ext cx="5435700" cy="0"/>
            </a:xfrm>
            <a:prstGeom prst="straightConnector1">
              <a:avLst/>
            </a:prstGeom>
            <a:noFill/>
            <a:ln cap="flat" cmpd="sng" w="9525">
              <a:solidFill>
                <a:srgbClr val="9790A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7" name="Google Shape;87;p13"/>
          <p:cNvSpPr txBox="1"/>
          <p:nvPr/>
        </p:nvSpPr>
        <p:spPr>
          <a:xfrm>
            <a:off x="753848" y="377326"/>
            <a:ext cx="59424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36000" spcFirstLastPara="1" rIns="36000" wrap="square" tIns="36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500">
                <a:solidFill>
                  <a:srgbClr val="426659"/>
                </a:solidFill>
                <a:latin typeface="Sacramento"/>
                <a:ea typeface="Sacramento"/>
                <a:cs typeface="Sacramento"/>
                <a:sym typeface="Sacramento"/>
              </a:rPr>
              <a:t>Wedding Guest List</a:t>
            </a:r>
            <a:endParaRPr sz="4500">
              <a:solidFill>
                <a:srgbClr val="426659"/>
              </a:solidFill>
              <a:latin typeface="Sacramento"/>
              <a:ea typeface="Sacramento"/>
              <a:cs typeface="Sacramento"/>
              <a:sym typeface="Sacramento"/>
            </a:endParaRPr>
          </a:p>
        </p:txBody>
      </p:sp>
      <p:cxnSp>
        <p:nvCxnSpPr>
          <p:cNvPr id="88" name="Google Shape;88;p13"/>
          <p:cNvCxnSpPr/>
          <p:nvPr/>
        </p:nvCxnSpPr>
        <p:spPr>
          <a:xfrm>
            <a:off x="2097325" y="1763050"/>
            <a:ext cx="0" cy="8046000"/>
          </a:xfrm>
          <a:prstGeom prst="straightConnector1">
            <a:avLst/>
          </a:prstGeom>
          <a:noFill/>
          <a:ln cap="flat" cmpd="sng" w="9525">
            <a:solidFill>
              <a:srgbClr val="9790A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" name="Google Shape;89;p13"/>
          <p:cNvCxnSpPr/>
          <p:nvPr/>
        </p:nvCxnSpPr>
        <p:spPr>
          <a:xfrm>
            <a:off x="3503175" y="1763050"/>
            <a:ext cx="0" cy="8046000"/>
          </a:xfrm>
          <a:prstGeom prst="straightConnector1">
            <a:avLst/>
          </a:prstGeom>
          <a:noFill/>
          <a:ln cap="flat" cmpd="sng" w="9525">
            <a:solidFill>
              <a:srgbClr val="9790A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" name="Google Shape;90;p13"/>
          <p:cNvSpPr txBox="1"/>
          <p:nvPr/>
        </p:nvSpPr>
        <p:spPr>
          <a:xfrm>
            <a:off x="1158575" y="1373800"/>
            <a:ext cx="824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2559600" y="9975053"/>
            <a:ext cx="2440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solidFill>
                  <a:srgbClr val="9790AD"/>
                </a:solidFill>
                <a:latin typeface="Sacramento"/>
                <a:ea typeface="Sacramento"/>
                <a:cs typeface="Sacramento"/>
                <a:sym typeface="Sacramento"/>
              </a:rPr>
              <a:t>Mila + Tate </a:t>
            </a:r>
            <a:endParaRPr sz="2700">
              <a:solidFill>
                <a:srgbClr val="9790AD"/>
              </a:solidFill>
              <a:latin typeface="Sacramento"/>
              <a:ea typeface="Sacramento"/>
              <a:cs typeface="Sacramento"/>
              <a:sym typeface="Sacramento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1199790" y="1353825"/>
            <a:ext cx="861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426659"/>
                </a:solidFill>
                <a:latin typeface="Rubik"/>
                <a:ea typeface="Rubik"/>
                <a:cs typeface="Rubik"/>
                <a:sym typeface="Rubik"/>
              </a:rPr>
              <a:t>NAME</a:t>
            </a:r>
            <a:endParaRPr>
              <a:solidFill>
                <a:srgbClr val="426659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2097331" y="1353825"/>
            <a:ext cx="1405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426659"/>
                </a:solidFill>
                <a:latin typeface="Rubik"/>
                <a:ea typeface="Rubik"/>
                <a:cs typeface="Rubik"/>
                <a:sym typeface="Rubik"/>
              </a:rPr>
              <a:t>ADDRESS</a:t>
            </a:r>
            <a:endParaRPr>
              <a:solidFill>
                <a:srgbClr val="426659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3503199" y="1353825"/>
            <a:ext cx="1570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426659"/>
                </a:solidFill>
                <a:latin typeface="Rubik"/>
                <a:ea typeface="Rubik"/>
                <a:cs typeface="Rubik"/>
                <a:sym typeface="Rubik"/>
              </a:rPr>
              <a:t>INVITE SENT</a:t>
            </a:r>
            <a:endParaRPr>
              <a:solidFill>
                <a:srgbClr val="426659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5074075" y="1353825"/>
            <a:ext cx="1405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426659"/>
                </a:solidFill>
                <a:latin typeface="Rubik"/>
                <a:ea typeface="Rubik"/>
                <a:cs typeface="Rubik"/>
                <a:sym typeface="Rubik"/>
              </a:rPr>
              <a:t>CONFIRMED</a:t>
            </a:r>
            <a:endParaRPr>
              <a:solidFill>
                <a:srgbClr val="426659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96" name="Google Shape;96;p13"/>
          <p:cNvGrpSpPr/>
          <p:nvPr/>
        </p:nvGrpSpPr>
        <p:grpSpPr>
          <a:xfrm>
            <a:off x="1199790" y="1780425"/>
            <a:ext cx="5280085" cy="215400"/>
            <a:chOff x="1199790" y="1780425"/>
            <a:chExt cx="5280085" cy="215400"/>
          </a:xfrm>
        </p:grpSpPr>
        <p:sp>
          <p:nvSpPr>
            <p:cNvPr id="97" name="Google Shape;97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Wade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1536 Stellar Dr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01" name="Google Shape;101;p13"/>
          <p:cNvGrpSpPr/>
          <p:nvPr/>
        </p:nvGrpSpPr>
        <p:grpSpPr>
          <a:xfrm>
            <a:off x="1199790" y="2049679"/>
            <a:ext cx="5280085" cy="215400"/>
            <a:chOff x="1199790" y="1780425"/>
            <a:chExt cx="5280085" cy="215400"/>
          </a:xfrm>
        </p:grpSpPr>
        <p:sp>
          <p:nvSpPr>
            <p:cNvPr id="102" name="Google Shape;102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Dave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9 Goldenle Dr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06" name="Google Shape;106;p13"/>
          <p:cNvGrpSpPr/>
          <p:nvPr/>
        </p:nvGrpSpPr>
        <p:grpSpPr>
          <a:xfrm>
            <a:off x="1199790" y="2318932"/>
            <a:ext cx="5280085" cy="215400"/>
            <a:chOff x="1199790" y="1780425"/>
            <a:chExt cx="5280085" cy="215400"/>
          </a:xfrm>
        </p:grpSpPr>
        <p:sp>
          <p:nvSpPr>
            <p:cNvPr id="107" name="Google Shape;107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Seth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08" name="Google Shape;108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2425 Hc 1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09" name="Google Shape;109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10" name="Google Shape;110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1199790" y="2588186"/>
            <a:ext cx="5280085" cy="215400"/>
            <a:chOff x="1199790" y="1780425"/>
            <a:chExt cx="5280085" cy="215400"/>
          </a:xfrm>
        </p:grpSpPr>
        <p:sp>
          <p:nvSpPr>
            <p:cNvPr id="112" name="Google Shape;112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Ivan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156 Michael Ct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14" name="Google Shape;114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15" name="Google Shape;115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16" name="Google Shape;116;p13"/>
          <p:cNvGrpSpPr/>
          <p:nvPr/>
        </p:nvGrpSpPr>
        <p:grpSpPr>
          <a:xfrm>
            <a:off x="1199790" y="2857440"/>
            <a:ext cx="5280085" cy="215400"/>
            <a:chOff x="1199790" y="1780425"/>
            <a:chExt cx="5280085" cy="215400"/>
          </a:xfrm>
        </p:grpSpPr>
        <p:sp>
          <p:nvSpPr>
            <p:cNvPr id="117" name="Google Shape;117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Riley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18" name="Google Shape;118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4821 Ridge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19" name="Google Shape;119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No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20" name="Google Shape;120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No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21" name="Google Shape;121;p13"/>
          <p:cNvGrpSpPr/>
          <p:nvPr/>
        </p:nvGrpSpPr>
        <p:grpSpPr>
          <a:xfrm>
            <a:off x="1199790" y="3126694"/>
            <a:ext cx="5280085" cy="215400"/>
            <a:chOff x="1199790" y="1780425"/>
            <a:chExt cx="5280085" cy="215400"/>
          </a:xfrm>
        </p:grpSpPr>
        <p:sp>
          <p:nvSpPr>
            <p:cNvPr id="122" name="Google Shape;122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Gilbert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23" name="Google Shape;123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1523 Stellar Dr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24" name="Google Shape;124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25" name="Google Shape;125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26" name="Google Shape;126;p13"/>
          <p:cNvGrpSpPr/>
          <p:nvPr/>
        </p:nvGrpSpPr>
        <p:grpSpPr>
          <a:xfrm>
            <a:off x="1199790" y="3395947"/>
            <a:ext cx="5280085" cy="215400"/>
            <a:chOff x="1199790" y="1780425"/>
            <a:chExt cx="5280085" cy="215400"/>
          </a:xfrm>
        </p:grpSpPr>
        <p:sp>
          <p:nvSpPr>
            <p:cNvPr id="127" name="Google Shape;127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Ramon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28" name="Google Shape;128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1536 Stellar Dr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29" name="Google Shape;129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30" name="Google Shape;130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31" name="Google Shape;131;p13"/>
          <p:cNvGrpSpPr/>
          <p:nvPr/>
        </p:nvGrpSpPr>
        <p:grpSpPr>
          <a:xfrm>
            <a:off x="1199790" y="3665201"/>
            <a:ext cx="5280085" cy="215400"/>
            <a:chOff x="1199790" y="1780425"/>
            <a:chExt cx="5280085" cy="215400"/>
          </a:xfrm>
        </p:grpSpPr>
        <p:sp>
          <p:nvSpPr>
            <p:cNvPr id="132" name="Google Shape;132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Miles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33" name="Google Shape;133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9 Goldenle Dr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34" name="Google Shape;134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No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35" name="Google Shape;135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No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36" name="Google Shape;136;p13"/>
          <p:cNvGrpSpPr/>
          <p:nvPr/>
        </p:nvGrpSpPr>
        <p:grpSpPr>
          <a:xfrm>
            <a:off x="1199790" y="3934455"/>
            <a:ext cx="5280085" cy="215400"/>
            <a:chOff x="1199790" y="1780425"/>
            <a:chExt cx="5280085" cy="215400"/>
          </a:xfrm>
        </p:grpSpPr>
        <p:sp>
          <p:nvSpPr>
            <p:cNvPr id="137" name="Google Shape;137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Liam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38" name="Google Shape;138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2425 Hc 1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39" name="Google Shape;139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40" name="Google Shape;140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41" name="Google Shape;141;p13"/>
          <p:cNvGrpSpPr/>
          <p:nvPr/>
        </p:nvGrpSpPr>
        <p:grpSpPr>
          <a:xfrm>
            <a:off x="1199790" y="4203708"/>
            <a:ext cx="5280085" cy="215400"/>
            <a:chOff x="1199790" y="1780425"/>
            <a:chExt cx="5280085" cy="215400"/>
          </a:xfrm>
        </p:grpSpPr>
        <p:sp>
          <p:nvSpPr>
            <p:cNvPr id="142" name="Google Shape;142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Nathaniel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43" name="Google Shape;143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156 Michael Ct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44" name="Google Shape;144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45" name="Google Shape;145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46" name="Google Shape;146;p13"/>
          <p:cNvGrpSpPr/>
          <p:nvPr/>
        </p:nvGrpSpPr>
        <p:grpSpPr>
          <a:xfrm>
            <a:off x="1199790" y="4472962"/>
            <a:ext cx="5280085" cy="215400"/>
            <a:chOff x="1199790" y="1780425"/>
            <a:chExt cx="5280085" cy="215400"/>
          </a:xfrm>
        </p:grpSpPr>
        <p:sp>
          <p:nvSpPr>
            <p:cNvPr id="147" name="Google Shape;147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Ethan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48" name="Google Shape;148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4821 Ridge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49" name="Google Shape;149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50" name="Google Shape;150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51" name="Google Shape;151;p13"/>
          <p:cNvGrpSpPr/>
          <p:nvPr/>
        </p:nvGrpSpPr>
        <p:grpSpPr>
          <a:xfrm>
            <a:off x="1199790" y="4742216"/>
            <a:ext cx="5280085" cy="215400"/>
            <a:chOff x="1199790" y="1780425"/>
            <a:chExt cx="5280085" cy="215400"/>
          </a:xfrm>
        </p:grpSpPr>
        <p:sp>
          <p:nvSpPr>
            <p:cNvPr id="152" name="Google Shape;152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Lewis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53" name="Google Shape;153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1523 Stellar Dr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54" name="Google Shape;154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55" name="Google Shape;155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56" name="Google Shape;156;p13"/>
          <p:cNvGrpSpPr/>
          <p:nvPr/>
        </p:nvGrpSpPr>
        <p:grpSpPr>
          <a:xfrm>
            <a:off x="1199790" y="5011470"/>
            <a:ext cx="5280085" cy="215400"/>
            <a:chOff x="1199790" y="1780425"/>
            <a:chExt cx="5280085" cy="215400"/>
          </a:xfrm>
        </p:grpSpPr>
        <p:sp>
          <p:nvSpPr>
            <p:cNvPr id="157" name="Google Shape;157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Milton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58" name="Google Shape;158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4821 Ridge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59" name="Google Shape;159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No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60" name="Google Shape;160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No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61" name="Google Shape;161;p13"/>
          <p:cNvGrpSpPr/>
          <p:nvPr/>
        </p:nvGrpSpPr>
        <p:grpSpPr>
          <a:xfrm>
            <a:off x="1199790" y="5280723"/>
            <a:ext cx="5280085" cy="215400"/>
            <a:chOff x="1199790" y="1780425"/>
            <a:chExt cx="5280085" cy="215400"/>
          </a:xfrm>
        </p:grpSpPr>
        <p:sp>
          <p:nvSpPr>
            <p:cNvPr id="162" name="Google Shape;162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Claude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63" name="Google Shape;163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1523 Stellar Dr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64" name="Google Shape;164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No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65" name="Google Shape;165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No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66" name="Google Shape;166;p13"/>
          <p:cNvGrpSpPr/>
          <p:nvPr/>
        </p:nvGrpSpPr>
        <p:grpSpPr>
          <a:xfrm>
            <a:off x="1199790" y="5549977"/>
            <a:ext cx="5280085" cy="215400"/>
            <a:chOff x="1199790" y="1780425"/>
            <a:chExt cx="5280085" cy="215400"/>
          </a:xfrm>
        </p:grpSpPr>
        <p:sp>
          <p:nvSpPr>
            <p:cNvPr id="167" name="Google Shape;167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Joshua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68" name="Google Shape;168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1536 Stellar Dr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69" name="Google Shape;169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70" name="Google Shape;170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71" name="Google Shape;171;p13"/>
          <p:cNvGrpSpPr/>
          <p:nvPr/>
        </p:nvGrpSpPr>
        <p:grpSpPr>
          <a:xfrm>
            <a:off x="1199790" y="5819231"/>
            <a:ext cx="5280085" cy="215400"/>
            <a:chOff x="1199790" y="1780425"/>
            <a:chExt cx="5280085" cy="215400"/>
          </a:xfrm>
        </p:grpSpPr>
        <p:sp>
          <p:nvSpPr>
            <p:cNvPr id="172" name="Google Shape;172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Glen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73" name="Google Shape;173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9 Goldenle Dr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74" name="Google Shape;174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75" name="Google Shape;175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76" name="Google Shape;176;p13"/>
          <p:cNvGrpSpPr/>
          <p:nvPr/>
        </p:nvGrpSpPr>
        <p:grpSpPr>
          <a:xfrm>
            <a:off x="1199790" y="6088484"/>
            <a:ext cx="5280085" cy="215400"/>
            <a:chOff x="1199790" y="1780425"/>
            <a:chExt cx="5280085" cy="215400"/>
          </a:xfrm>
        </p:grpSpPr>
        <p:sp>
          <p:nvSpPr>
            <p:cNvPr id="177" name="Google Shape;177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Tracey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78" name="Google Shape;178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2425 Hc 1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79" name="Google Shape;179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80" name="Google Shape;180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81" name="Google Shape;181;p13"/>
          <p:cNvGrpSpPr/>
          <p:nvPr/>
        </p:nvGrpSpPr>
        <p:grpSpPr>
          <a:xfrm>
            <a:off x="1199790" y="6357738"/>
            <a:ext cx="5280085" cy="215400"/>
            <a:chOff x="1199790" y="1780425"/>
            <a:chExt cx="5280085" cy="215400"/>
          </a:xfrm>
        </p:grpSpPr>
        <p:sp>
          <p:nvSpPr>
            <p:cNvPr id="182" name="Google Shape;182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Beatrice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83" name="Google Shape;183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156 Michael Ct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84" name="Google Shape;184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No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85" name="Google Shape;185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No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86" name="Google Shape;186;p13"/>
          <p:cNvGrpSpPr/>
          <p:nvPr/>
        </p:nvGrpSpPr>
        <p:grpSpPr>
          <a:xfrm>
            <a:off x="1199790" y="6626992"/>
            <a:ext cx="5280085" cy="215400"/>
            <a:chOff x="1199790" y="1780425"/>
            <a:chExt cx="5280085" cy="215400"/>
          </a:xfrm>
        </p:grpSpPr>
        <p:sp>
          <p:nvSpPr>
            <p:cNvPr id="187" name="Google Shape;187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Alison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88" name="Google Shape;188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4821 Ridge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89" name="Google Shape;189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90" name="Google Shape;190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91" name="Google Shape;191;p13"/>
          <p:cNvGrpSpPr/>
          <p:nvPr/>
        </p:nvGrpSpPr>
        <p:grpSpPr>
          <a:xfrm>
            <a:off x="1199790" y="6896246"/>
            <a:ext cx="5280085" cy="215400"/>
            <a:chOff x="1199790" y="1780425"/>
            <a:chExt cx="5280085" cy="215400"/>
          </a:xfrm>
        </p:grpSpPr>
        <p:sp>
          <p:nvSpPr>
            <p:cNvPr id="192" name="Google Shape;192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Miranda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93" name="Google Shape;193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1523 Stellar Dr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94" name="Google Shape;194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95" name="Google Shape;195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96" name="Google Shape;196;p13"/>
          <p:cNvGrpSpPr/>
          <p:nvPr/>
        </p:nvGrpSpPr>
        <p:grpSpPr>
          <a:xfrm>
            <a:off x="1199790" y="7165499"/>
            <a:ext cx="5280085" cy="215400"/>
            <a:chOff x="1199790" y="1780425"/>
            <a:chExt cx="5280085" cy="215400"/>
          </a:xfrm>
        </p:grpSpPr>
        <p:sp>
          <p:nvSpPr>
            <p:cNvPr id="197" name="Google Shape;197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Stephanie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98" name="Google Shape;198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4821 Ridge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199" name="Google Shape;199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00" name="Google Shape;200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201" name="Google Shape;201;p13"/>
          <p:cNvGrpSpPr/>
          <p:nvPr/>
        </p:nvGrpSpPr>
        <p:grpSpPr>
          <a:xfrm>
            <a:off x="1199790" y="7434753"/>
            <a:ext cx="5280085" cy="215400"/>
            <a:chOff x="1199790" y="1780425"/>
            <a:chExt cx="5280085" cy="215400"/>
          </a:xfrm>
        </p:grpSpPr>
        <p:sp>
          <p:nvSpPr>
            <p:cNvPr id="202" name="Google Shape;202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Leona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03" name="Google Shape;203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1523 Stellar Dr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04" name="Google Shape;204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05" name="Google Shape;205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206" name="Google Shape;206;p13"/>
          <p:cNvGrpSpPr/>
          <p:nvPr/>
        </p:nvGrpSpPr>
        <p:grpSpPr>
          <a:xfrm>
            <a:off x="1199790" y="7973260"/>
            <a:ext cx="5280085" cy="215400"/>
            <a:chOff x="1199790" y="1780425"/>
            <a:chExt cx="5280085" cy="215400"/>
          </a:xfrm>
        </p:grpSpPr>
        <p:sp>
          <p:nvSpPr>
            <p:cNvPr id="207" name="Google Shape;207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Mila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08" name="Google Shape;208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9 Goldenle Dr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09" name="Google Shape;209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No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10" name="Google Shape;210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No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211" name="Google Shape;211;p13"/>
          <p:cNvGrpSpPr/>
          <p:nvPr/>
        </p:nvGrpSpPr>
        <p:grpSpPr>
          <a:xfrm>
            <a:off x="1199790" y="8242514"/>
            <a:ext cx="5280085" cy="215400"/>
            <a:chOff x="1199790" y="1780425"/>
            <a:chExt cx="5280085" cy="215400"/>
          </a:xfrm>
        </p:grpSpPr>
        <p:sp>
          <p:nvSpPr>
            <p:cNvPr id="212" name="Google Shape;212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Teresa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13" name="Google Shape;213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2425 Hc 1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14" name="Google Shape;214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15" name="Google Shape;215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216" name="Google Shape;216;p13"/>
          <p:cNvGrpSpPr/>
          <p:nvPr/>
        </p:nvGrpSpPr>
        <p:grpSpPr>
          <a:xfrm>
            <a:off x="1199790" y="8511768"/>
            <a:ext cx="5280085" cy="215400"/>
            <a:chOff x="1199790" y="1780425"/>
            <a:chExt cx="5280085" cy="215400"/>
          </a:xfrm>
        </p:grpSpPr>
        <p:sp>
          <p:nvSpPr>
            <p:cNvPr id="217" name="Google Shape;217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Gabriela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18" name="Google Shape;218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156 Michael Ct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19" name="Google Shape;219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No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20" name="Google Shape;220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No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221" name="Google Shape;221;p13"/>
          <p:cNvGrpSpPr/>
          <p:nvPr/>
        </p:nvGrpSpPr>
        <p:grpSpPr>
          <a:xfrm>
            <a:off x="1199790" y="8781022"/>
            <a:ext cx="5280085" cy="215400"/>
            <a:chOff x="1199790" y="1780425"/>
            <a:chExt cx="5280085" cy="215400"/>
          </a:xfrm>
        </p:grpSpPr>
        <p:sp>
          <p:nvSpPr>
            <p:cNvPr id="222" name="Google Shape;222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Tracey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23" name="Google Shape;223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4821 Ridge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24" name="Google Shape;224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25" name="Google Shape;225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226" name="Google Shape;226;p13"/>
          <p:cNvGrpSpPr/>
          <p:nvPr/>
        </p:nvGrpSpPr>
        <p:grpSpPr>
          <a:xfrm>
            <a:off x="1199790" y="9050275"/>
            <a:ext cx="5280085" cy="215400"/>
            <a:chOff x="1199790" y="1780425"/>
            <a:chExt cx="5280085" cy="215400"/>
          </a:xfrm>
        </p:grpSpPr>
        <p:sp>
          <p:nvSpPr>
            <p:cNvPr id="227" name="Google Shape;227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Beatrice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28" name="Google Shape;228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1523 Stellar Dr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29" name="Google Shape;229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30" name="Google Shape;230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231" name="Google Shape;231;p13"/>
          <p:cNvGrpSpPr/>
          <p:nvPr/>
        </p:nvGrpSpPr>
        <p:grpSpPr>
          <a:xfrm>
            <a:off x="1199790" y="9319529"/>
            <a:ext cx="5280085" cy="215400"/>
            <a:chOff x="1199790" y="1780425"/>
            <a:chExt cx="5280085" cy="215400"/>
          </a:xfrm>
        </p:grpSpPr>
        <p:sp>
          <p:nvSpPr>
            <p:cNvPr id="232" name="Google Shape;232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Alison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33" name="Google Shape;233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1523 Stellar Dr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34" name="Google Shape;234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35" name="Google Shape;235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236" name="Google Shape;236;p13"/>
          <p:cNvGrpSpPr/>
          <p:nvPr/>
        </p:nvGrpSpPr>
        <p:grpSpPr>
          <a:xfrm>
            <a:off x="1199790" y="9588783"/>
            <a:ext cx="5280085" cy="215400"/>
            <a:chOff x="1199790" y="1780425"/>
            <a:chExt cx="5280085" cy="215400"/>
          </a:xfrm>
        </p:grpSpPr>
        <p:sp>
          <p:nvSpPr>
            <p:cNvPr id="237" name="Google Shape;237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Miranda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38" name="Google Shape;238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1536 Stellar Dr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39" name="Google Shape;239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40" name="Google Shape;240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241" name="Google Shape;241;p13"/>
          <p:cNvGrpSpPr/>
          <p:nvPr/>
        </p:nvGrpSpPr>
        <p:grpSpPr>
          <a:xfrm>
            <a:off x="1199790" y="7704007"/>
            <a:ext cx="5280085" cy="215400"/>
            <a:chOff x="1199790" y="1780425"/>
            <a:chExt cx="5280085" cy="215400"/>
          </a:xfrm>
        </p:grpSpPr>
        <p:sp>
          <p:nvSpPr>
            <p:cNvPr id="242" name="Google Shape;242;p13"/>
            <p:cNvSpPr txBox="1"/>
            <p:nvPr/>
          </p:nvSpPr>
          <p:spPr>
            <a:xfrm>
              <a:off x="1199790" y="1780425"/>
              <a:ext cx="861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Katrina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43" name="Google Shape;243;p13"/>
            <p:cNvSpPr txBox="1"/>
            <p:nvPr/>
          </p:nvSpPr>
          <p:spPr>
            <a:xfrm>
              <a:off x="2097331" y="1780425"/>
              <a:ext cx="1405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1536 Stellar Dr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44" name="Google Shape;244;p13"/>
            <p:cNvSpPr txBox="1"/>
            <p:nvPr/>
          </p:nvSpPr>
          <p:spPr>
            <a:xfrm>
              <a:off x="3503199" y="1780425"/>
              <a:ext cx="1570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 sz="1300"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sp>
          <p:nvSpPr>
            <p:cNvPr id="245" name="Google Shape;245;p13"/>
            <p:cNvSpPr txBox="1"/>
            <p:nvPr/>
          </p:nvSpPr>
          <p:spPr>
            <a:xfrm>
              <a:off x="5074075" y="1780425"/>
              <a:ext cx="1405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42665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Yes</a:t>
              </a:r>
              <a:endParaRPr>
                <a:solidFill>
                  <a:srgbClr val="42665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