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Lato"/>
      <p:regular r:id="rId8"/>
      <p:bold r:id="rId9"/>
      <p:italic r:id="rId10"/>
      <p:boldItalic r:id="rId11"/>
    </p:embeddedFont>
    <p:embeddedFont>
      <p:font typeface="Bebas Neue"/>
      <p:regular r:id="rId12"/>
    </p:embeddedFont>
    <p:embeddedFont>
      <p:font typeface="Dancing Script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  <p15:guide id="3" pos="1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  <p:guide pos="1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ato-boldItalic.fntdata"/><Relationship Id="rId10" Type="http://schemas.openxmlformats.org/officeDocument/2006/relationships/font" Target="fonts/Lato-italic.fntdata"/><Relationship Id="rId13" Type="http://schemas.openxmlformats.org/officeDocument/2006/relationships/font" Target="fonts/DancingScript-regular.fntdata"/><Relationship Id="rId12" Type="http://schemas.openxmlformats.org/officeDocument/2006/relationships/font" Target="fonts/BebasNeu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ato-bold.fntdata"/><Relationship Id="rId14" Type="http://schemas.openxmlformats.org/officeDocument/2006/relationships/font" Target="fonts/DancingScrip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La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07011c2db0_0_7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07011c2db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00" y="113325"/>
            <a:ext cx="2658599" cy="160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0228" y="288378"/>
            <a:ext cx="1217300" cy="125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0322" y="501745"/>
            <a:ext cx="809850" cy="8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72911" y="361905"/>
            <a:ext cx="893300" cy="10904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 rot="-608322">
            <a:off x="701129" y="268750"/>
            <a:ext cx="2368891" cy="9234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>
                <a:solidFill>
                  <a:srgbClr val="D35C3E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Treutel</a:t>
            </a:r>
            <a:endParaRPr b="1" sz="4800">
              <a:solidFill>
                <a:srgbClr val="D35C3E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210350" y="94961"/>
            <a:ext cx="2831149" cy="1654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14"/>
          <p:cNvGrpSpPr/>
          <p:nvPr/>
        </p:nvGrpSpPr>
        <p:grpSpPr>
          <a:xfrm>
            <a:off x="1679000" y="26532"/>
            <a:ext cx="1944705" cy="1144673"/>
            <a:chOff x="-1159854" y="-21386"/>
            <a:chExt cx="2499300" cy="1471113"/>
          </a:xfrm>
        </p:grpSpPr>
        <p:pic>
          <p:nvPicPr>
            <p:cNvPr id="65" name="Google Shape;65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762622" y="199103"/>
              <a:ext cx="1217300" cy="1250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582528" y="412470"/>
              <a:ext cx="809850" cy="834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619939" y="272630"/>
              <a:ext cx="893300" cy="1090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14"/>
            <p:cNvSpPr txBox="1"/>
            <p:nvPr/>
          </p:nvSpPr>
          <p:spPr>
            <a:xfrm rot="-608322">
              <a:off x="-1094649" y="179677"/>
              <a:ext cx="2368891" cy="949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D35C3E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Treutel</a:t>
              </a:r>
              <a:endParaRPr b="1" sz="3600">
                <a:solidFill>
                  <a:srgbClr val="D35C3E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sp>
        <p:nvSpPr>
          <p:cNvPr id="69" name="Google Shape;69;p14"/>
          <p:cNvSpPr txBox="1"/>
          <p:nvPr/>
        </p:nvSpPr>
        <p:spPr>
          <a:xfrm>
            <a:off x="227709" y="167147"/>
            <a:ext cx="1657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500">
                <a:solidFill>
                  <a:srgbClr val="3C3C3B"/>
                </a:solidFill>
                <a:latin typeface="Bebas Neue"/>
                <a:ea typeface="Bebas Neue"/>
                <a:cs typeface="Bebas Neue"/>
                <a:sym typeface="Bebas Neue"/>
              </a:rPr>
              <a:t>Mohamed</a:t>
            </a:r>
            <a:endParaRPr sz="2500">
              <a:solidFill>
                <a:srgbClr val="3C3C3B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3C3C3B"/>
                </a:solidFill>
                <a:latin typeface="Bebas Neue"/>
                <a:ea typeface="Bebas Neue"/>
                <a:cs typeface="Bebas Neue"/>
                <a:sym typeface="Bebas Neue"/>
              </a:rPr>
              <a:t>Treutel</a:t>
            </a:r>
            <a:endParaRPr sz="2500">
              <a:solidFill>
                <a:srgbClr val="3C3C3B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27703" y="790001"/>
            <a:ext cx="10587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D35C3E"/>
                </a:solidFill>
                <a:latin typeface="Lato"/>
                <a:ea typeface="Lato"/>
                <a:cs typeface="Lato"/>
                <a:sym typeface="Lato"/>
              </a:rPr>
              <a:t>Master Chef</a:t>
            </a:r>
            <a:endParaRPr b="1" sz="1000">
              <a:solidFill>
                <a:srgbClr val="D35C3E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227699" y="1080639"/>
            <a:ext cx="1487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3C3C3B"/>
                </a:solidFill>
                <a:latin typeface="Lato"/>
                <a:ea typeface="Lato"/>
                <a:cs typeface="Lato"/>
                <a:sym typeface="Lato"/>
              </a:rPr>
              <a:t>86735 Floyd River, Rempelhaven</a:t>
            </a:r>
            <a:endParaRPr sz="800">
              <a:solidFill>
                <a:srgbClr val="3C3C3B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3C3C3B"/>
                </a:solidFill>
                <a:latin typeface="Lato"/>
                <a:ea typeface="Lato"/>
                <a:cs typeface="Lato"/>
                <a:sym typeface="Lato"/>
              </a:rPr>
              <a:t>Bilzen, 12852</a:t>
            </a:r>
            <a:endParaRPr sz="800">
              <a:solidFill>
                <a:srgbClr val="3C3C3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227700" y="1359875"/>
            <a:ext cx="1214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3C3C3B"/>
                </a:solidFill>
                <a:latin typeface="Lato"/>
                <a:ea typeface="Lato"/>
                <a:cs typeface="Lato"/>
                <a:sym typeface="Lato"/>
              </a:rPr>
              <a:t>+1 234-567-8901</a:t>
            </a:r>
            <a:endParaRPr b="1" sz="1000">
              <a:solidFill>
                <a:srgbClr val="3C3C3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227700" y="1570743"/>
            <a:ext cx="1214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3C3C3B"/>
                </a:solidFill>
                <a:latin typeface="Lato"/>
                <a:ea typeface="Lato"/>
                <a:cs typeface="Lato"/>
                <a:sym typeface="Lato"/>
              </a:rPr>
              <a:t>example@mail.com</a:t>
            </a:r>
            <a:endParaRPr sz="800">
              <a:solidFill>
                <a:srgbClr val="3C3C3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1780177" y="1570743"/>
            <a:ext cx="1214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D35C3E"/>
                </a:solidFill>
                <a:latin typeface="Lato"/>
                <a:ea typeface="Lato"/>
                <a:cs typeface="Lato"/>
                <a:sym typeface="Lato"/>
              </a:rPr>
              <a:t>www.example.com</a:t>
            </a:r>
            <a:endParaRPr sz="800">
              <a:solidFill>
                <a:srgbClr val="D35C3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