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1945600" cx="164592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964">
          <p15:clr>
            <a:srgbClr val="747775"/>
          </p15:clr>
        </p15:guide>
        <p15:guide id="2" pos="940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64"/>
        <p:guide pos="94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erriweatherLight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61075" y="3176853"/>
            <a:ext cx="15337200" cy="87579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61060" y="12092267"/>
            <a:ext cx="15337200" cy="33819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61060" y="9176960"/>
            <a:ext cx="15337200" cy="35916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2pPr>
            <a:lvl3pPr lvl="2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3pPr>
            <a:lvl4pPr lvl="3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4pPr>
            <a:lvl5pPr lvl="4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5pPr>
            <a:lvl6pPr lvl="5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6pPr>
            <a:lvl7pPr lvl="6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7pPr>
            <a:lvl8pPr lvl="7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8pPr>
            <a:lvl9pPr lvl="8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61060" y="4917227"/>
            <a:ext cx="153372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61060" y="4917227"/>
            <a:ext cx="71997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698320" y="4917227"/>
            <a:ext cx="71997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61060" y="2370560"/>
            <a:ext cx="5054400" cy="32244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61060" y="5928960"/>
            <a:ext cx="5054400" cy="135654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25450" lvl="0" marL="4572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82450" y="1920640"/>
            <a:ext cx="11462100" cy="174540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8229600" y="-533"/>
            <a:ext cx="8229600" cy="2194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39725" lIns="239725" spcFirstLastPara="1" rIns="239725" wrap="square" tIns="239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77900" y="5261547"/>
            <a:ext cx="7281300" cy="63246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77900" y="11959787"/>
            <a:ext cx="7281300" cy="52698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891100" y="3089387"/>
            <a:ext cx="6906600" cy="157659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indent="-527050" lvl="0" marL="457200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61060" y="18050453"/>
            <a:ext cx="10797900" cy="25818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61060" y="4719467"/>
            <a:ext cx="15337200" cy="83775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61060" y="13449493"/>
            <a:ext cx="15337200" cy="55500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 algn="ctr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61060" y="4917227"/>
            <a:ext cx="15337200" cy="145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Char char="●"/>
              <a:defRPr sz="4700">
                <a:solidFill>
                  <a:schemeClr val="dk2"/>
                </a:solidFill>
              </a:defRPr>
            </a:lvl1pPr>
            <a:lvl2pPr indent="-463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2pPr>
            <a:lvl3pPr indent="-463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3pPr>
            <a:lvl4pPr indent="-463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4pPr>
            <a:lvl5pPr indent="-463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5pPr>
            <a:lvl6pPr indent="-463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6pPr>
            <a:lvl7pPr indent="-463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7pPr>
            <a:lvl8pPr indent="-463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8pPr>
            <a:lvl9pPr indent="-463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 algn="r">
              <a:buNone/>
              <a:defRPr sz="2600">
                <a:solidFill>
                  <a:schemeClr val="dk2"/>
                </a:solidFill>
              </a:defRPr>
            </a:lvl1pPr>
            <a:lvl2pPr lvl="1" algn="r">
              <a:buNone/>
              <a:defRPr sz="2600">
                <a:solidFill>
                  <a:schemeClr val="dk2"/>
                </a:solidFill>
              </a:defRPr>
            </a:lvl2pPr>
            <a:lvl3pPr lvl="2" algn="r">
              <a:buNone/>
              <a:defRPr sz="2600">
                <a:solidFill>
                  <a:schemeClr val="dk2"/>
                </a:solidFill>
              </a:defRPr>
            </a:lvl3pPr>
            <a:lvl4pPr lvl="3" algn="r">
              <a:buNone/>
              <a:defRPr sz="2600">
                <a:solidFill>
                  <a:schemeClr val="dk2"/>
                </a:solidFill>
              </a:defRPr>
            </a:lvl4pPr>
            <a:lvl5pPr lvl="4" algn="r">
              <a:buNone/>
              <a:defRPr sz="2600">
                <a:solidFill>
                  <a:schemeClr val="dk2"/>
                </a:solidFill>
              </a:defRPr>
            </a:lvl5pPr>
            <a:lvl6pPr lvl="5" algn="r">
              <a:buNone/>
              <a:defRPr sz="2600">
                <a:solidFill>
                  <a:schemeClr val="dk2"/>
                </a:solidFill>
              </a:defRPr>
            </a:lvl6pPr>
            <a:lvl7pPr lvl="6" algn="r">
              <a:buNone/>
              <a:defRPr sz="2600">
                <a:solidFill>
                  <a:schemeClr val="dk2"/>
                </a:solidFill>
              </a:defRPr>
            </a:lvl7pPr>
            <a:lvl8pPr lvl="7" algn="r">
              <a:buNone/>
              <a:defRPr sz="2600">
                <a:solidFill>
                  <a:schemeClr val="dk2"/>
                </a:solidFill>
              </a:defRPr>
            </a:lvl8pPr>
            <a:lvl9pPr lvl="8" algn="r">
              <a:buNone/>
              <a:defRPr sz="2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6459200" cy="21945600"/>
          </a:xfrm>
          <a:prstGeom prst="rect">
            <a:avLst/>
          </a:prstGeom>
          <a:solidFill>
            <a:srgbClr val="865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1427265" y="1014062"/>
            <a:ext cx="9598200" cy="3489235"/>
            <a:chOff x="1427265" y="1014062"/>
            <a:chExt cx="9598200" cy="3489235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1427265" y="1014062"/>
              <a:ext cx="9598200" cy="15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0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Fing your seat</a:t>
              </a:r>
              <a:endParaRPr i="1" sz="10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grpSp>
          <p:nvGrpSpPr>
            <p:cNvPr id="57" name="Google Shape;57;p13"/>
            <p:cNvGrpSpPr/>
            <p:nvPr/>
          </p:nvGrpSpPr>
          <p:grpSpPr>
            <a:xfrm>
              <a:off x="1427269" y="2757875"/>
              <a:ext cx="8514056" cy="738900"/>
              <a:chOff x="1427269" y="2757875"/>
              <a:chExt cx="8514056" cy="738900"/>
            </a:xfrm>
          </p:grpSpPr>
          <p:sp>
            <p:nvSpPr>
              <p:cNvPr id="58" name="Google Shape;58;p13"/>
              <p:cNvSpPr txBox="1"/>
              <p:nvPr/>
            </p:nvSpPr>
            <p:spPr>
              <a:xfrm>
                <a:off x="1427269" y="2757875"/>
                <a:ext cx="33207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4800">
                    <a:solidFill>
                      <a:srgbClr val="F8BCD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 A N I E L</a:t>
                </a:r>
                <a:endParaRPr sz="4800">
                  <a:solidFill>
                    <a:srgbClr val="F8BCD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4299474" y="2911775"/>
                <a:ext cx="15768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ru" sz="2800">
                    <a:solidFill>
                      <a:srgbClr val="E17EAD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and</a:t>
                </a:r>
                <a:endParaRPr i="1" sz="2800">
                  <a:solidFill>
                    <a:srgbClr val="E17EAD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60" name="Google Shape;60;p13"/>
              <p:cNvSpPr txBox="1"/>
              <p:nvPr/>
            </p:nvSpPr>
            <p:spPr>
              <a:xfrm>
                <a:off x="5565525" y="2757875"/>
                <a:ext cx="4375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4800">
                    <a:solidFill>
                      <a:srgbClr val="F8BCD5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 M A N D A</a:t>
                </a:r>
                <a:endParaRPr sz="4800">
                  <a:solidFill>
                    <a:srgbClr val="F8BCD5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61" name="Google Shape;61;p13"/>
            <p:cNvSpPr txBox="1"/>
            <p:nvPr/>
          </p:nvSpPr>
          <p:spPr>
            <a:xfrm>
              <a:off x="1433158" y="3733796"/>
              <a:ext cx="63306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800">
                  <a:solidFill>
                    <a:srgbClr val="F8BCD5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J U N 25</a:t>
              </a:r>
              <a:r>
                <a:rPr baseline="30000" lang="ru" sz="3800">
                  <a:solidFill>
                    <a:srgbClr val="F8BCD5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TH</a:t>
              </a:r>
              <a:r>
                <a:rPr lang="ru" sz="3800">
                  <a:solidFill>
                    <a:srgbClr val="F8BCD5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 2 0 2 5</a:t>
              </a:r>
              <a:endParaRPr sz="3800">
                <a:solidFill>
                  <a:srgbClr val="F8BCD5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1471226" y="5114200"/>
            <a:ext cx="3100800" cy="4479287"/>
            <a:chOff x="1471226" y="5114200"/>
            <a:chExt cx="3100800" cy="4479287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1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Jordan Farmer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Moira Bishop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Charles Evans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Candy Crossman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Angel Collins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Wanda Ford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Lucas Allford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Nelly Gill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5101418" y="5114200"/>
            <a:ext cx="3100800" cy="4479287"/>
            <a:chOff x="1471226" y="5114200"/>
            <a:chExt cx="3100800" cy="4479287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2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Nicola Mitchell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Adrian Fisher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Jacques Brown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Marla Adderiy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Millicent Forster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Sally Ferguson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Alan Fraser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Juan Hancock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8731610" y="5114200"/>
            <a:ext cx="3100800" cy="4479287"/>
            <a:chOff x="1471226" y="5114200"/>
            <a:chExt cx="3100800" cy="4479287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3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Grace Cramer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Virginia Audley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Ryan King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Moira Clapton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Lyle Croftoon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David Bush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Dylan Campbell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Cassandra Chapman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12361801" y="5114200"/>
            <a:ext cx="3100800" cy="4479287"/>
            <a:chOff x="1471226" y="5114200"/>
            <a:chExt cx="3100800" cy="4479287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4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Jose Williams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Noah Black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Sarah Bosworth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Donna Finch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Jose Farmer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Moira Barrington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Stephen Carrington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Lally Flannagan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1471226" y="10248337"/>
            <a:ext cx="3100800" cy="4479287"/>
            <a:chOff x="1471226" y="5114200"/>
            <a:chExt cx="3100800" cy="4479287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5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Lloyd Elmers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Mark Adamson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Belinda Erickson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Darcy Gustman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Macon Miller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Marjory Adrian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Jessica Young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Robert Wilson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5101418" y="10248337"/>
            <a:ext cx="3100800" cy="4479287"/>
            <a:chOff x="1471226" y="5114200"/>
            <a:chExt cx="3100800" cy="4479287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6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Kaden Walker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Carlos Chandter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Anthony Bradberry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Cassandra Foster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Kimberly Austin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Clarissa Gilbert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Denise Martinez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Eden Davis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8731610" y="10248337"/>
            <a:ext cx="3100800" cy="4479287"/>
            <a:chOff x="1471226" y="5114200"/>
            <a:chExt cx="3100800" cy="4479287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7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Lewis Gibbs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Caroline Gerald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Tracy Bradberry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Joseph Calhoun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Nathan Bush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Zhess Bradshaw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Connon Dunce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Richard Mitchell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12361801" y="10248337"/>
            <a:ext cx="3100800" cy="4479287"/>
            <a:chOff x="1471226" y="5114200"/>
            <a:chExt cx="3100800" cy="4479287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8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Lloyd Jackson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Jordan Donovan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Cody Boolman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Agnes Adams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Miranda Young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Candice Duncan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Marla Freeman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Andrew Turner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1471226" y="15333215"/>
            <a:ext cx="3100800" cy="4479287"/>
            <a:chOff x="1471226" y="5114200"/>
            <a:chExt cx="3100800" cy="4479287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9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Alexander Daniels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Donna Dean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Nelly Goodman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Clare Douglas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Macon Collins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Juan Phillips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Shelley Goodman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Katie Baker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5101418" y="15333215"/>
            <a:ext cx="3100800" cy="4479287"/>
            <a:chOff x="1471226" y="5114200"/>
            <a:chExt cx="3100800" cy="4479287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10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Patrick Hailey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Matthew Martinez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Alex Dyson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Elsie Arnold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Cheryl Phillips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Blak Austin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Robbie Fane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Cody Lewis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8731610" y="15333215"/>
            <a:ext cx="3100800" cy="4479287"/>
            <a:chOff x="1471226" y="5114200"/>
            <a:chExt cx="3100800" cy="4479287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11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Macon Davis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Ryan Fisher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Paul Flannagan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Gwen Goodman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Set Williams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Edward Davidson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Patricia Donaldson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Deidra Addington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12361801" y="15333215"/>
            <a:ext cx="3100800" cy="4479287"/>
            <a:chOff x="1471226" y="5114200"/>
            <a:chExt cx="3100800" cy="4479287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1471226" y="5114200"/>
              <a:ext cx="31008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3100">
                  <a:solidFill>
                    <a:schemeClr val="lt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Table 12</a:t>
              </a:r>
              <a:endParaRPr i="1" sz="3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1471226" y="5876187"/>
              <a:ext cx="3100800" cy="3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Ryan Dickinson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Richard Arthurs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Logan Moore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Nelly Daniels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Paige Baker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Kiel Haig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Zhoshua Finch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Nicola Gonzalez</a:t>
              </a:r>
              <a:endParaRPr sz="2100">
                <a:solidFill>
                  <a:srgbClr val="F8BCD5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pic>
        <p:nvPicPr>
          <p:cNvPr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24789" t="26443"/>
          <a:stretch/>
        </p:blipFill>
        <p:spPr>
          <a:xfrm>
            <a:off x="10822325" y="0"/>
            <a:ext cx="5636874" cy="480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 rotWithShape="1">
          <a:blip r:embed="rId4">
            <a:alphaModFix/>
          </a:blip>
          <a:srcRect b="27225" l="31567" r="0" t="0"/>
          <a:stretch/>
        </p:blipFill>
        <p:spPr>
          <a:xfrm>
            <a:off x="0" y="18107125"/>
            <a:ext cx="4806451" cy="383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5">
            <a:alphaModFix/>
          </a:blip>
          <a:srcRect b="33735" l="0" r="17287" t="0"/>
          <a:stretch/>
        </p:blipFill>
        <p:spPr>
          <a:xfrm>
            <a:off x="10093550" y="19769250"/>
            <a:ext cx="6365650" cy="217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