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Montserrat Medium"/>
      <p:regular r:id="rId11"/>
      <p:bold r:id="rId12"/>
      <p:italic r:id="rId13"/>
      <p:boldItalic r:id="rId14"/>
    </p:embeddedFont>
    <p:embeddedFont>
      <p:font typeface="Merriweather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35">
          <p15:clr>
            <a:srgbClr val="747775"/>
          </p15:clr>
        </p15:guide>
        <p15:guide id="2" pos="227">
          <p15:clr>
            <a:srgbClr val="747775"/>
          </p15:clr>
        </p15:guide>
        <p15:guide id="3" orient="horz" pos="227">
          <p15:clr>
            <a:srgbClr val="747775"/>
          </p15:clr>
        </p15:guide>
        <p15:guide id="4" orient="horz" pos="6406">
          <p15:clr>
            <a:srgbClr val="747775"/>
          </p15:clr>
        </p15:guide>
        <p15:guide id="5" pos="432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35"/>
        <p:guide pos="227"/>
        <p:guide pos="227" orient="horz"/>
        <p:guide pos="6406" orient="horz"/>
        <p:guide pos="432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Medium-regular.fntdata"/><Relationship Id="rId10" Type="http://schemas.openxmlformats.org/officeDocument/2006/relationships/font" Target="fonts/Montserrat-boldItalic.fntdata"/><Relationship Id="rId13" Type="http://schemas.openxmlformats.org/officeDocument/2006/relationships/font" Target="fonts/MontserratMedium-italic.fntdata"/><Relationship Id="rId12" Type="http://schemas.openxmlformats.org/officeDocument/2006/relationships/font" Target="fonts/Montserrat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15" Type="http://schemas.openxmlformats.org/officeDocument/2006/relationships/font" Target="fonts/Merriweather-regular.fntdata"/><Relationship Id="rId14" Type="http://schemas.openxmlformats.org/officeDocument/2006/relationships/font" Target="fonts/MontserratMedium-boldItalic.fntdata"/><Relationship Id="rId17" Type="http://schemas.openxmlformats.org/officeDocument/2006/relationships/font" Target="fonts/Merriweather-italic.fntdata"/><Relationship Id="rId16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Merriweather-boldItalic.fntdata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865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6" y="-6487"/>
            <a:ext cx="7559988" cy="10704974"/>
            <a:chOff x="0" y="0"/>
            <a:chExt cx="7559988" cy="10704974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3">
              <a:alphaModFix/>
            </a:blip>
            <a:srcRect b="6393" l="21804" r="6397" t="22644"/>
            <a:stretch/>
          </p:blipFill>
          <p:spPr>
            <a:xfrm>
              <a:off x="0" y="0"/>
              <a:ext cx="3095326" cy="34338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3">
              <a:alphaModFix/>
            </a:blip>
            <a:srcRect b="-322" l="-414" r="31315" t="39517"/>
            <a:stretch/>
          </p:blipFill>
          <p:spPr>
            <a:xfrm rot="5399996">
              <a:off x="4890388" y="8035376"/>
              <a:ext cx="2686124" cy="26530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" name="Google Shape;58;p13"/>
          <p:cNvSpPr/>
          <p:nvPr/>
        </p:nvSpPr>
        <p:spPr>
          <a:xfrm>
            <a:off x="360000" y="441000"/>
            <a:ext cx="6840000" cy="9810000"/>
          </a:xfrm>
          <a:prstGeom prst="rect">
            <a:avLst/>
          </a:prstGeom>
          <a:solidFill>
            <a:srgbClr val="7143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485400" y="798908"/>
            <a:ext cx="65892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WEDDING CHECKLIST</a:t>
            </a:r>
            <a:endParaRPr sz="4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0" name="Google Shape;60;p13"/>
          <p:cNvGrpSpPr/>
          <p:nvPr/>
        </p:nvGrpSpPr>
        <p:grpSpPr>
          <a:xfrm>
            <a:off x="788581" y="1740748"/>
            <a:ext cx="3111429" cy="1697450"/>
            <a:chOff x="687996" y="1600925"/>
            <a:chExt cx="3111429" cy="1697450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691545" y="1600925"/>
              <a:ext cx="30885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F8BCD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1 2  M O N T H S  B E F O R E</a:t>
              </a:r>
              <a:endParaRPr sz="1300">
                <a:solidFill>
                  <a:srgbClr val="F8BCD5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grpSp>
          <p:nvGrpSpPr>
            <p:cNvPr id="62" name="Google Shape;62;p13"/>
            <p:cNvGrpSpPr/>
            <p:nvPr/>
          </p:nvGrpSpPr>
          <p:grpSpPr>
            <a:xfrm>
              <a:off x="687996" y="1984750"/>
              <a:ext cx="3111429" cy="169200"/>
              <a:chOff x="687996" y="1984750"/>
              <a:chExt cx="3111429" cy="169200"/>
            </a:xfrm>
          </p:grpSpPr>
          <p:sp>
            <p:nvSpPr>
              <p:cNvPr id="63" name="Google Shape;63;p13"/>
              <p:cNvSpPr txBox="1"/>
              <p:nvPr/>
            </p:nvSpPr>
            <p:spPr>
              <a:xfrm>
                <a:off x="799725" y="1984750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Plan your budget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64" name="Google Shape;64;p13"/>
              <p:cNvSpPr/>
              <p:nvPr/>
            </p:nvSpPr>
            <p:spPr>
              <a:xfrm>
                <a:off x="687996" y="204185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5" name="Google Shape;65;p13"/>
            <p:cNvGrpSpPr/>
            <p:nvPr/>
          </p:nvGrpSpPr>
          <p:grpSpPr>
            <a:xfrm>
              <a:off x="687996" y="2213635"/>
              <a:ext cx="3111429" cy="169200"/>
              <a:chOff x="687996" y="2213635"/>
              <a:chExt cx="3111429" cy="169200"/>
            </a:xfrm>
          </p:grpSpPr>
          <p:sp>
            <p:nvSpPr>
              <p:cNvPr id="66" name="Google Shape;66;p13"/>
              <p:cNvSpPr txBox="1"/>
              <p:nvPr/>
            </p:nvSpPr>
            <p:spPr>
              <a:xfrm>
                <a:off x="799725" y="2213635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Begin a draft of your guest list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67" name="Google Shape;67;p13"/>
              <p:cNvSpPr/>
              <p:nvPr/>
            </p:nvSpPr>
            <p:spPr>
              <a:xfrm>
                <a:off x="687996" y="2270895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8" name="Google Shape;68;p13"/>
            <p:cNvGrpSpPr/>
            <p:nvPr/>
          </p:nvGrpSpPr>
          <p:grpSpPr>
            <a:xfrm>
              <a:off x="687996" y="2442520"/>
              <a:ext cx="3111429" cy="169200"/>
              <a:chOff x="687996" y="2442520"/>
              <a:chExt cx="3111429" cy="169200"/>
            </a:xfrm>
          </p:grpSpPr>
          <p:sp>
            <p:nvSpPr>
              <p:cNvPr id="69" name="Google Shape;69;p13"/>
              <p:cNvSpPr txBox="1"/>
              <p:nvPr/>
            </p:nvSpPr>
            <p:spPr>
              <a:xfrm>
                <a:off x="799725" y="2442520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Reserve a date and book the venues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70" name="Google Shape;70;p13"/>
              <p:cNvSpPr/>
              <p:nvPr/>
            </p:nvSpPr>
            <p:spPr>
              <a:xfrm>
                <a:off x="687996" y="249994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13"/>
            <p:cNvGrpSpPr/>
            <p:nvPr/>
          </p:nvGrpSpPr>
          <p:grpSpPr>
            <a:xfrm>
              <a:off x="687996" y="2671405"/>
              <a:ext cx="3111429" cy="169200"/>
              <a:chOff x="687996" y="2671405"/>
              <a:chExt cx="3111429" cy="169200"/>
            </a:xfrm>
          </p:grpSpPr>
          <p:sp>
            <p:nvSpPr>
              <p:cNvPr id="72" name="Google Shape;72;p13"/>
              <p:cNvSpPr txBox="1"/>
              <p:nvPr/>
            </p:nvSpPr>
            <p:spPr>
              <a:xfrm>
                <a:off x="799725" y="2671405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Book an officiant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73" name="Google Shape;73;p13"/>
              <p:cNvSpPr/>
              <p:nvPr/>
            </p:nvSpPr>
            <p:spPr>
              <a:xfrm>
                <a:off x="687996" y="2728985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" name="Google Shape;74;p13"/>
            <p:cNvGrpSpPr/>
            <p:nvPr/>
          </p:nvGrpSpPr>
          <p:grpSpPr>
            <a:xfrm>
              <a:off x="687996" y="2900290"/>
              <a:ext cx="3111429" cy="169200"/>
              <a:chOff x="687996" y="2900290"/>
              <a:chExt cx="3111429" cy="169200"/>
            </a:xfrm>
          </p:grpSpPr>
          <p:sp>
            <p:nvSpPr>
              <p:cNvPr id="75" name="Google Shape;75;p13"/>
              <p:cNvSpPr txBox="1"/>
              <p:nvPr/>
            </p:nvSpPr>
            <p:spPr>
              <a:xfrm>
                <a:off x="799725" y="2900290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Have an </a:t>
                </a: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engagement</a:t>
                </a: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 party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76" name="Google Shape;76;p13"/>
              <p:cNvSpPr/>
              <p:nvPr/>
            </p:nvSpPr>
            <p:spPr>
              <a:xfrm>
                <a:off x="687996" y="295803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7" name="Google Shape;77;p13"/>
            <p:cNvGrpSpPr/>
            <p:nvPr/>
          </p:nvGrpSpPr>
          <p:grpSpPr>
            <a:xfrm>
              <a:off x="687996" y="3129175"/>
              <a:ext cx="3111429" cy="169200"/>
              <a:chOff x="687996" y="3129175"/>
              <a:chExt cx="3111429" cy="169200"/>
            </a:xfrm>
          </p:grpSpPr>
          <p:sp>
            <p:nvSpPr>
              <p:cNvPr id="78" name="Google Shape;78;p13"/>
              <p:cNvSpPr txBox="1"/>
              <p:nvPr/>
            </p:nvSpPr>
            <p:spPr>
              <a:xfrm>
                <a:off x="799725" y="3129175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Register for gifts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79" name="Google Shape;79;p13"/>
              <p:cNvSpPr/>
              <p:nvPr/>
            </p:nvSpPr>
            <p:spPr>
              <a:xfrm>
                <a:off x="687996" y="3187075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0" name="Google Shape;80;p13"/>
          <p:cNvGrpSpPr/>
          <p:nvPr/>
        </p:nvGrpSpPr>
        <p:grpSpPr>
          <a:xfrm>
            <a:off x="788581" y="3781944"/>
            <a:ext cx="3111429" cy="1717398"/>
            <a:chOff x="687996" y="3655658"/>
            <a:chExt cx="3111429" cy="1717398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691545" y="3655658"/>
              <a:ext cx="30885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F8BCD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9  M O N T H S  B E F O R E</a:t>
              </a:r>
              <a:endParaRPr sz="1300">
                <a:solidFill>
                  <a:srgbClr val="F8BCD5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grpSp>
          <p:nvGrpSpPr>
            <p:cNvPr id="82" name="Google Shape;82;p13"/>
            <p:cNvGrpSpPr/>
            <p:nvPr/>
          </p:nvGrpSpPr>
          <p:grpSpPr>
            <a:xfrm>
              <a:off x="687996" y="4039483"/>
              <a:ext cx="3111429" cy="169200"/>
              <a:chOff x="687996" y="1984750"/>
              <a:chExt cx="3111429" cy="169200"/>
            </a:xfrm>
          </p:grpSpPr>
          <p:sp>
            <p:nvSpPr>
              <p:cNvPr id="83" name="Google Shape;83;p13"/>
              <p:cNvSpPr txBox="1"/>
              <p:nvPr/>
            </p:nvSpPr>
            <p:spPr>
              <a:xfrm>
                <a:off x="799725" y="1984750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Research &amp; contact vendors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84" name="Google Shape;84;p13"/>
              <p:cNvSpPr/>
              <p:nvPr/>
            </p:nvSpPr>
            <p:spPr>
              <a:xfrm>
                <a:off x="687996" y="204185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5" name="Google Shape;85;p13"/>
            <p:cNvGrpSpPr/>
            <p:nvPr/>
          </p:nvGrpSpPr>
          <p:grpSpPr>
            <a:xfrm>
              <a:off x="687996" y="4271251"/>
              <a:ext cx="3111429" cy="169200"/>
              <a:chOff x="687996" y="2213635"/>
              <a:chExt cx="3111429" cy="169200"/>
            </a:xfrm>
          </p:grpSpPr>
          <p:sp>
            <p:nvSpPr>
              <p:cNvPr id="86" name="Google Shape;86;p13"/>
              <p:cNvSpPr txBox="1"/>
              <p:nvPr/>
            </p:nvSpPr>
            <p:spPr>
              <a:xfrm>
                <a:off x="799725" y="2213635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Choose your bridal party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87" name="Google Shape;87;p13"/>
              <p:cNvSpPr/>
              <p:nvPr/>
            </p:nvSpPr>
            <p:spPr>
              <a:xfrm>
                <a:off x="687996" y="2270895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8" name="Google Shape;88;p13"/>
            <p:cNvGrpSpPr/>
            <p:nvPr/>
          </p:nvGrpSpPr>
          <p:grpSpPr>
            <a:xfrm>
              <a:off x="687996" y="4503020"/>
              <a:ext cx="3111429" cy="169200"/>
              <a:chOff x="687996" y="2442520"/>
              <a:chExt cx="3111429" cy="169200"/>
            </a:xfrm>
          </p:grpSpPr>
          <p:sp>
            <p:nvSpPr>
              <p:cNvPr id="89" name="Google Shape;89;p13"/>
              <p:cNvSpPr txBox="1"/>
              <p:nvPr/>
            </p:nvSpPr>
            <p:spPr>
              <a:xfrm>
                <a:off x="799725" y="2442520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Start shopping for the wedding dress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90" name="Google Shape;90;p13"/>
              <p:cNvSpPr/>
              <p:nvPr/>
            </p:nvSpPr>
            <p:spPr>
              <a:xfrm>
                <a:off x="687996" y="249994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1" name="Google Shape;91;p13"/>
            <p:cNvGrpSpPr/>
            <p:nvPr/>
          </p:nvGrpSpPr>
          <p:grpSpPr>
            <a:xfrm>
              <a:off x="687996" y="4734788"/>
              <a:ext cx="3111429" cy="406500"/>
              <a:chOff x="687996" y="3129175"/>
              <a:chExt cx="3111429" cy="406500"/>
            </a:xfrm>
          </p:grpSpPr>
          <p:sp>
            <p:nvSpPr>
              <p:cNvPr id="92" name="Google Shape;92;p13"/>
              <p:cNvSpPr txBox="1"/>
              <p:nvPr/>
            </p:nvSpPr>
            <p:spPr>
              <a:xfrm>
                <a:off x="799725" y="3129175"/>
                <a:ext cx="2999700" cy="40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Shop for bridesmaids &amp; flower girl 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dresses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93" name="Google Shape;93;p13"/>
              <p:cNvSpPr/>
              <p:nvPr/>
            </p:nvSpPr>
            <p:spPr>
              <a:xfrm>
                <a:off x="687996" y="3187075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4" name="Google Shape;94;p13"/>
            <p:cNvGrpSpPr/>
            <p:nvPr/>
          </p:nvGrpSpPr>
          <p:grpSpPr>
            <a:xfrm>
              <a:off x="687996" y="5203856"/>
              <a:ext cx="3111429" cy="169200"/>
              <a:chOff x="687996" y="2900290"/>
              <a:chExt cx="3111429" cy="169200"/>
            </a:xfrm>
          </p:grpSpPr>
          <p:sp>
            <p:nvSpPr>
              <p:cNvPr id="95" name="Google Shape;95;p13"/>
              <p:cNvSpPr txBox="1"/>
              <p:nvPr/>
            </p:nvSpPr>
            <p:spPr>
              <a:xfrm>
                <a:off x="799725" y="2900290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Create a wedding website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96" name="Google Shape;96;p13"/>
              <p:cNvSpPr/>
              <p:nvPr/>
            </p:nvSpPr>
            <p:spPr>
              <a:xfrm>
                <a:off x="687996" y="295803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7" name="Google Shape;97;p13"/>
          <p:cNvGrpSpPr/>
          <p:nvPr/>
        </p:nvGrpSpPr>
        <p:grpSpPr>
          <a:xfrm>
            <a:off x="788581" y="5843088"/>
            <a:ext cx="3111429" cy="1929819"/>
            <a:chOff x="687996" y="5859217"/>
            <a:chExt cx="3111429" cy="1929819"/>
          </a:xfrm>
        </p:grpSpPr>
        <p:sp>
          <p:nvSpPr>
            <p:cNvPr id="98" name="Google Shape;98;p13"/>
            <p:cNvSpPr txBox="1"/>
            <p:nvPr/>
          </p:nvSpPr>
          <p:spPr>
            <a:xfrm>
              <a:off x="691545" y="5859217"/>
              <a:ext cx="30885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F8BCD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6  </a:t>
              </a:r>
              <a:r>
                <a:rPr lang="ru" sz="1300">
                  <a:solidFill>
                    <a:srgbClr val="F8BCD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M O N T H S  B E F O R E</a:t>
              </a:r>
              <a:endParaRPr sz="1300">
                <a:solidFill>
                  <a:srgbClr val="F8BCD5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grpSp>
          <p:nvGrpSpPr>
            <p:cNvPr id="99" name="Google Shape;99;p13"/>
            <p:cNvGrpSpPr/>
            <p:nvPr/>
          </p:nvGrpSpPr>
          <p:grpSpPr>
            <a:xfrm>
              <a:off x="687996" y="6243042"/>
              <a:ext cx="3111429" cy="169200"/>
              <a:chOff x="687996" y="1984750"/>
              <a:chExt cx="3111429" cy="169200"/>
            </a:xfrm>
          </p:grpSpPr>
          <p:sp>
            <p:nvSpPr>
              <p:cNvPr id="100" name="Google Shape;100;p13"/>
              <p:cNvSpPr txBox="1"/>
              <p:nvPr/>
            </p:nvSpPr>
            <p:spPr>
              <a:xfrm>
                <a:off x="799725" y="1984750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Order wedding </a:t>
                </a: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invitations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01" name="Google Shape;101;p13"/>
              <p:cNvSpPr/>
              <p:nvPr/>
            </p:nvSpPr>
            <p:spPr>
              <a:xfrm>
                <a:off x="687996" y="204185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2" name="Google Shape;102;p13"/>
            <p:cNvGrpSpPr/>
            <p:nvPr/>
          </p:nvGrpSpPr>
          <p:grpSpPr>
            <a:xfrm>
              <a:off x="687996" y="6470941"/>
              <a:ext cx="3111429" cy="169200"/>
              <a:chOff x="687996" y="2213635"/>
              <a:chExt cx="3111429" cy="169200"/>
            </a:xfrm>
          </p:grpSpPr>
          <p:sp>
            <p:nvSpPr>
              <p:cNvPr id="103" name="Google Shape;103;p13"/>
              <p:cNvSpPr txBox="1"/>
              <p:nvPr/>
            </p:nvSpPr>
            <p:spPr>
              <a:xfrm>
                <a:off x="799725" y="2213635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Take engagement photos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04" name="Google Shape;104;p13"/>
              <p:cNvSpPr/>
              <p:nvPr/>
            </p:nvSpPr>
            <p:spPr>
              <a:xfrm>
                <a:off x="687996" y="2270895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5" name="Google Shape;105;p13"/>
            <p:cNvGrpSpPr/>
            <p:nvPr/>
          </p:nvGrpSpPr>
          <p:grpSpPr>
            <a:xfrm>
              <a:off x="687996" y="6698839"/>
              <a:ext cx="3111429" cy="169200"/>
              <a:chOff x="687996" y="2442520"/>
              <a:chExt cx="3111429" cy="169200"/>
            </a:xfrm>
          </p:grpSpPr>
          <p:sp>
            <p:nvSpPr>
              <p:cNvPr id="106" name="Google Shape;106;p13"/>
              <p:cNvSpPr txBox="1"/>
              <p:nvPr/>
            </p:nvSpPr>
            <p:spPr>
              <a:xfrm>
                <a:off x="799725" y="2442520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Find a hair and make up artist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07" name="Google Shape;107;p13"/>
              <p:cNvSpPr/>
              <p:nvPr/>
            </p:nvSpPr>
            <p:spPr>
              <a:xfrm>
                <a:off x="687996" y="249994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8" name="Google Shape;108;p13"/>
            <p:cNvGrpSpPr/>
            <p:nvPr/>
          </p:nvGrpSpPr>
          <p:grpSpPr>
            <a:xfrm>
              <a:off x="687996" y="6926738"/>
              <a:ext cx="3111429" cy="169200"/>
              <a:chOff x="687996" y="3129175"/>
              <a:chExt cx="3111429" cy="169200"/>
            </a:xfrm>
          </p:grpSpPr>
          <p:sp>
            <p:nvSpPr>
              <p:cNvPr id="109" name="Google Shape;109;p13"/>
              <p:cNvSpPr txBox="1"/>
              <p:nvPr/>
            </p:nvSpPr>
            <p:spPr>
              <a:xfrm>
                <a:off x="799725" y="3129175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Book hotel rooms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10" name="Google Shape;110;p13"/>
              <p:cNvSpPr/>
              <p:nvPr/>
            </p:nvSpPr>
            <p:spPr>
              <a:xfrm>
                <a:off x="687996" y="3187075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1" name="Google Shape;111;p13"/>
            <p:cNvGrpSpPr/>
            <p:nvPr/>
          </p:nvGrpSpPr>
          <p:grpSpPr>
            <a:xfrm>
              <a:off x="687996" y="7154637"/>
              <a:ext cx="3111429" cy="169200"/>
              <a:chOff x="687996" y="2900290"/>
              <a:chExt cx="3111429" cy="169200"/>
            </a:xfrm>
          </p:grpSpPr>
          <p:sp>
            <p:nvSpPr>
              <p:cNvPr id="112" name="Google Shape;112;p13"/>
              <p:cNvSpPr txBox="1"/>
              <p:nvPr/>
            </p:nvSpPr>
            <p:spPr>
              <a:xfrm>
                <a:off x="799725" y="2900290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Reserve day of transportation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13" name="Google Shape;113;p13"/>
              <p:cNvSpPr/>
              <p:nvPr/>
            </p:nvSpPr>
            <p:spPr>
              <a:xfrm>
                <a:off x="687996" y="295803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4" name="Google Shape;114;p13"/>
            <p:cNvGrpSpPr/>
            <p:nvPr/>
          </p:nvGrpSpPr>
          <p:grpSpPr>
            <a:xfrm>
              <a:off x="687996" y="7382536"/>
              <a:ext cx="3111429" cy="406500"/>
              <a:chOff x="687996" y="2900290"/>
              <a:chExt cx="3111429" cy="406500"/>
            </a:xfrm>
          </p:grpSpPr>
          <p:sp>
            <p:nvSpPr>
              <p:cNvPr id="115" name="Google Shape;115;p13"/>
              <p:cNvSpPr txBox="1"/>
              <p:nvPr/>
            </p:nvSpPr>
            <p:spPr>
              <a:xfrm>
                <a:off x="799725" y="2900290"/>
                <a:ext cx="2999700" cy="40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Set up cake tasting &amp; order 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the cake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16" name="Google Shape;116;p13"/>
              <p:cNvSpPr/>
              <p:nvPr/>
            </p:nvSpPr>
            <p:spPr>
              <a:xfrm>
                <a:off x="687996" y="295803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7" name="Google Shape;117;p13"/>
          <p:cNvGrpSpPr/>
          <p:nvPr/>
        </p:nvGrpSpPr>
        <p:grpSpPr>
          <a:xfrm>
            <a:off x="788581" y="8116653"/>
            <a:ext cx="3111429" cy="1692519"/>
            <a:chOff x="687996" y="8060750"/>
            <a:chExt cx="3111429" cy="1692519"/>
          </a:xfrm>
        </p:grpSpPr>
        <p:sp>
          <p:nvSpPr>
            <p:cNvPr id="118" name="Google Shape;118;p13"/>
            <p:cNvSpPr txBox="1"/>
            <p:nvPr/>
          </p:nvSpPr>
          <p:spPr>
            <a:xfrm>
              <a:off x="691545" y="8060750"/>
              <a:ext cx="30885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F8BCD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4  M O N T H S  B E F O R E</a:t>
              </a:r>
              <a:endParaRPr sz="1300">
                <a:solidFill>
                  <a:srgbClr val="F8BCD5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grpSp>
          <p:nvGrpSpPr>
            <p:cNvPr id="119" name="Google Shape;119;p13"/>
            <p:cNvGrpSpPr/>
            <p:nvPr/>
          </p:nvGrpSpPr>
          <p:grpSpPr>
            <a:xfrm>
              <a:off x="687996" y="8444575"/>
              <a:ext cx="3111429" cy="406500"/>
              <a:chOff x="687996" y="1984750"/>
              <a:chExt cx="3111429" cy="406500"/>
            </a:xfrm>
          </p:grpSpPr>
          <p:sp>
            <p:nvSpPr>
              <p:cNvPr id="120" name="Google Shape;120;p13"/>
              <p:cNvSpPr txBox="1"/>
              <p:nvPr/>
            </p:nvSpPr>
            <p:spPr>
              <a:xfrm>
                <a:off x="799725" y="1984750"/>
                <a:ext cx="2999700" cy="40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Finalize guest list and gather </a:t>
                </a: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mailing</a:t>
                </a: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 addresses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21" name="Google Shape;121;p13"/>
              <p:cNvSpPr/>
              <p:nvPr/>
            </p:nvSpPr>
            <p:spPr>
              <a:xfrm>
                <a:off x="687996" y="204185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13"/>
            <p:cNvGrpSpPr/>
            <p:nvPr/>
          </p:nvGrpSpPr>
          <p:grpSpPr>
            <a:xfrm>
              <a:off x="687996" y="8907424"/>
              <a:ext cx="3111429" cy="169200"/>
              <a:chOff x="687996" y="2442520"/>
              <a:chExt cx="3111429" cy="169200"/>
            </a:xfrm>
          </p:grpSpPr>
          <p:sp>
            <p:nvSpPr>
              <p:cNvPr id="123" name="Google Shape;123;p13"/>
              <p:cNvSpPr txBox="1"/>
              <p:nvPr/>
            </p:nvSpPr>
            <p:spPr>
              <a:xfrm>
                <a:off x="799725" y="2442520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Send save the date cards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24" name="Google Shape;124;p13"/>
              <p:cNvSpPr/>
              <p:nvPr/>
            </p:nvSpPr>
            <p:spPr>
              <a:xfrm>
                <a:off x="687996" y="249994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5" name="Google Shape;125;p13"/>
            <p:cNvGrpSpPr/>
            <p:nvPr/>
          </p:nvGrpSpPr>
          <p:grpSpPr>
            <a:xfrm>
              <a:off x="687996" y="9132972"/>
              <a:ext cx="3111429" cy="169200"/>
              <a:chOff x="687996" y="3129175"/>
              <a:chExt cx="3111429" cy="169200"/>
            </a:xfrm>
          </p:grpSpPr>
          <p:sp>
            <p:nvSpPr>
              <p:cNvPr id="126" name="Google Shape;126;p13"/>
              <p:cNvSpPr txBox="1"/>
              <p:nvPr/>
            </p:nvSpPr>
            <p:spPr>
              <a:xfrm>
                <a:off x="799725" y="3129175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Book all of your vendors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27" name="Google Shape;127;p13"/>
              <p:cNvSpPr/>
              <p:nvPr/>
            </p:nvSpPr>
            <p:spPr>
              <a:xfrm>
                <a:off x="687996" y="3187075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8" name="Google Shape;128;p13"/>
            <p:cNvGrpSpPr/>
            <p:nvPr/>
          </p:nvGrpSpPr>
          <p:grpSpPr>
            <a:xfrm>
              <a:off x="687996" y="9358521"/>
              <a:ext cx="3111429" cy="169200"/>
              <a:chOff x="687996" y="2900290"/>
              <a:chExt cx="3111429" cy="169200"/>
            </a:xfrm>
          </p:grpSpPr>
          <p:sp>
            <p:nvSpPr>
              <p:cNvPr id="129" name="Google Shape;129;p13"/>
              <p:cNvSpPr txBox="1"/>
              <p:nvPr/>
            </p:nvSpPr>
            <p:spPr>
              <a:xfrm>
                <a:off x="799725" y="2900290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Book your honeymoon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30" name="Google Shape;130;p13"/>
              <p:cNvSpPr/>
              <p:nvPr/>
            </p:nvSpPr>
            <p:spPr>
              <a:xfrm>
                <a:off x="687996" y="295803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1" name="Google Shape;131;p13"/>
            <p:cNvGrpSpPr/>
            <p:nvPr/>
          </p:nvGrpSpPr>
          <p:grpSpPr>
            <a:xfrm>
              <a:off x="687996" y="9584069"/>
              <a:ext cx="3111429" cy="169200"/>
              <a:chOff x="687996" y="2900290"/>
              <a:chExt cx="3111429" cy="169200"/>
            </a:xfrm>
          </p:grpSpPr>
          <p:sp>
            <p:nvSpPr>
              <p:cNvPr id="132" name="Google Shape;132;p13"/>
              <p:cNvSpPr txBox="1"/>
              <p:nvPr/>
            </p:nvSpPr>
            <p:spPr>
              <a:xfrm>
                <a:off x="799725" y="2900290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Buy wedding bands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33" name="Google Shape;133;p13"/>
              <p:cNvSpPr/>
              <p:nvPr/>
            </p:nvSpPr>
            <p:spPr>
              <a:xfrm>
                <a:off x="687996" y="295803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4" name="Google Shape;134;p13"/>
          <p:cNvGrpSpPr/>
          <p:nvPr/>
        </p:nvGrpSpPr>
        <p:grpSpPr>
          <a:xfrm>
            <a:off x="3973055" y="1740739"/>
            <a:ext cx="2997240" cy="1705865"/>
            <a:chOff x="687996" y="1600925"/>
            <a:chExt cx="3111429" cy="1705865"/>
          </a:xfrm>
        </p:grpSpPr>
        <p:sp>
          <p:nvSpPr>
            <p:cNvPr id="135" name="Google Shape;135;p13"/>
            <p:cNvSpPr txBox="1"/>
            <p:nvPr/>
          </p:nvSpPr>
          <p:spPr>
            <a:xfrm>
              <a:off x="691545" y="1600925"/>
              <a:ext cx="30885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F8BCD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2  M O N T H S  B E F O R E</a:t>
              </a:r>
              <a:endParaRPr sz="1300">
                <a:solidFill>
                  <a:srgbClr val="F8BCD5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grpSp>
          <p:nvGrpSpPr>
            <p:cNvPr id="136" name="Google Shape;136;p13"/>
            <p:cNvGrpSpPr/>
            <p:nvPr/>
          </p:nvGrpSpPr>
          <p:grpSpPr>
            <a:xfrm>
              <a:off x="687996" y="1984750"/>
              <a:ext cx="3111429" cy="169200"/>
              <a:chOff x="687996" y="1984750"/>
              <a:chExt cx="3111429" cy="169200"/>
            </a:xfrm>
          </p:grpSpPr>
          <p:sp>
            <p:nvSpPr>
              <p:cNvPr id="137" name="Google Shape;137;p13"/>
              <p:cNvSpPr txBox="1"/>
              <p:nvPr/>
            </p:nvSpPr>
            <p:spPr>
              <a:xfrm>
                <a:off x="799725" y="1984750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Shop &amp; reserve groomsmen attire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38" name="Google Shape;138;p13"/>
              <p:cNvSpPr/>
              <p:nvPr/>
            </p:nvSpPr>
            <p:spPr>
              <a:xfrm>
                <a:off x="687996" y="204185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9" name="Google Shape;139;p13"/>
            <p:cNvGrpSpPr/>
            <p:nvPr/>
          </p:nvGrpSpPr>
          <p:grpSpPr>
            <a:xfrm>
              <a:off x="687996" y="2213635"/>
              <a:ext cx="3111429" cy="169200"/>
              <a:chOff x="687996" y="2213635"/>
              <a:chExt cx="3111429" cy="169200"/>
            </a:xfrm>
          </p:grpSpPr>
          <p:sp>
            <p:nvSpPr>
              <p:cNvPr id="140" name="Google Shape;140;p13"/>
              <p:cNvSpPr txBox="1"/>
              <p:nvPr/>
            </p:nvSpPr>
            <p:spPr>
              <a:xfrm>
                <a:off x="799725" y="2213635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Address your </a:t>
                </a: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invitations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41" name="Google Shape;141;p13"/>
              <p:cNvSpPr/>
              <p:nvPr/>
            </p:nvSpPr>
            <p:spPr>
              <a:xfrm>
                <a:off x="687996" y="2270895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2" name="Google Shape;142;p13"/>
            <p:cNvGrpSpPr/>
            <p:nvPr/>
          </p:nvGrpSpPr>
          <p:grpSpPr>
            <a:xfrm>
              <a:off x="687996" y="2442520"/>
              <a:ext cx="3111429" cy="169200"/>
              <a:chOff x="687996" y="2442520"/>
              <a:chExt cx="3111429" cy="169200"/>
            </a:xfrm>
          </p:grpSpPr>
          <p:sp>
            <p:nvSpPr>
              <p:cNvPr id="143" name="Google Shape;143;p13"/>
              <p:cNvSpPr txBox="1"/>
              <p:nvPr/>
            </p:nvSpPr>
            <p:spPr>
              <a:xfrm>
                <a:off x="799725" y="2442520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Select location for rehearsal dinner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44" name="Google Shape;144;p13"/>
              <p:cNvSpPr/>
              <p:nvPr/>
            </p:nvSpPr>
            <p:spPr>
              <a:xfrm>
                <a:off x="687996" y="249994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5" name="Google Shape;145;p13"/>
            <p:cNvGrpSpPr/>
            <p:nvPr/>
          </p:nvGrpSpPr>
          <p:grpSpPr>
            <a:xfrm>
              <a:off x="687996" y="2671405"/>
              <a:ext cx="3111429" cy="169200"/>
              <a:chOff x="687996" y="2671405"/>
              <a:chExt cx="3111429" cy="169200"/>
            </a:xfrm>
          </p:grpSpPr>
          <p:sp>
            <p:nvSpPr>
              <p:cNvPr id="146" name="Google Shape;146;p13"/>
              <p:cNvSpPr txBox="1"/>
              <p:nvPr/>
            </p:nvSpPr>
            <p:spPr>
              <a:xfrm>
                <a:off x="799725" y="2671405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Touch base with your vendors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47" name="Google Shape;147;p13"/>
              <p:cNvSpPr/>
              <p:nvPr/>
            </p:nvSpPr>
            <p:spPr>
              <a:xfrm>
                <a:off x="687996" y="2728985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3"/>
            <p:cNvGrpSpPr/>
            <p:nvPr/>
          </p:nvGrpSpPr>
          <p:grpSpPr>
            <a:xfrm>
              <a:off x="687996" y="2900290"/>
              <a:ext cx="3111429" cy="406500"/>
              <a:chOff x="687996" y="2900290"/>
              <a:chExt cx="3111429" cy="406500"/>
            </a:xfrm>
          </p:grpSpPr>
          <p:sp>
            <p:nvSpPr>
              <p:cNvPr id="149" name="Google Shape;149;p13"/>
              <p:cNvSpPr txBox="1"/>
              <p:nvPr/>
            </p:nvSpPr>
            <p:spPr>
              <a:xfrm>
                <a:off x="799725" y="2900290"/>
                <a:ext cx="2999700" cy="40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Purchase wedding favors and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wedding</a:t>
                </a: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 party gifts 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50" name="Google Shape;150;p13"/>
              <p:cNvSpPr/>
              <p:nvPr/>
            </p:nvSpPr>
            <p:spPr>
              <a:xfrm>
                <a:off x="687996" y="295803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1" name="Google Shape;151;p13"/>
          <p:cNvGrpSpPr/>
          <p:nvPr/>
        </p:nvGrpSpPr>
        <p:grpSpPr>
          <a:xfrm>
            <a:off x="3972917" y="3779497"/>
            <a:ext cx="2997240" cy="1697415"/>
            <a:chOff x="3872496" y="3654341"/>
            <a:chExt cx="3111429" cy="1697415"/>
          </a:xfrm>
        </p:grpSpPr>
        <p:sp>
          <p:nvSpPr>
            <p:cNvPr id="152" name="Google Shape;152;p13"/>
            <p:cNvSpPr txBox="1"/>
            <p:nvPr/>
          </p:nvSpPr>
          <p:spPr>
            <a:xfrm>
              <a:off x="3876045" y="3654341"/>
              <a:ext cx="30885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F8BCD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1  M O N T H S  B E F O R E</a:t>
              </a:r>
              <a:endParaRPr sz="1300">
                <a:solidFill>
                  <a:srgbClr val="F8BCD5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grpSp>
          <p:nvGrpSpPr>
            <p:cNvPr id="153" name="Google Shape;153;p13"/>
            <p:cNvGrpSpPr/>
            <p:nvPr/>
          </p:nvGrpSpPr>
          <p:grpSpPr>
            <a:xfrm>
              <a:off x="3872496" y="4038166"/>
              <a:ext cx="3111429" cy="169200"/>
              <a:chOff x="687996" y="1984750"/>
              <a:chExt cx="3111429" cy="169200"/>
            </a:xfrm>
          </p:grpSpPr>
          <p:sp>
            <p:nvSpPr>
              <p:cNvPr id="154" name="Google Shape;154;p13"/>
              <p:cNvSpPr txBox="1"/>
              <p:nvPr/>
            </p:nvSpPr>
            <p:spPr>
              <a:xfrm>
                <a:off x="799725" y="1984750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Contact quests who have not RSVP’d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55" name="Google Shape;155;p13"/>
              <p:cNvSpPr/>
              <p:nvPr/>
            </p:nvSpPr>
            <p:spPr>
              <a:xfrm>
                <a:off x="687996" y="204185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6" name="Google Shape;156;p13"/>
            <p:cNvGrpSpPr/>
            <p:nvPr/>
          </p:nvGrpSpPr>
          <p:grpSpPr>
            <a:xfrm>
              <a:off x="3872496" y="4267051"/>
              <a:ext cx="3111429" cy="169200"/>
              <a:chOff x="687996" y="2213635"/>
              <a:chExt cx="3111429" cy="169200"/>
            </a:xfrm>
          </p:grpSpPr>
          <p:sp>
            <p:nvSpPr>
              <p:cNvPr id="157" name="Google Shape;157;p13"/>
              <p:cNvSpPr txBox="1"/>
              <p:nvPr/>
            </p:nvSpPr>
            <p:spPr>
              <a:xfrm>
                <a:off x="799725" y="2213635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Create seating chart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58" name="Google Shape;158;p13"/>
              <p:cNvSpPr/>
              <p:nvPr/>
            </p:nvSpPr>
            <p:spPr>
              <a:xfrm>
                <a:off x="687996" y="2270895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3"/>
            <p:cNvGrpSpPr/>
            <p:nvPr/>
          </p:nvGrpSpPr>
          <p:grpSpPr>
            <a:xfrm>
              <a:off x="3872496" y="4495936"/>
              <a:ext cx="3111429" cy="169200"/>
              <a:chOff x="687996" y="2442520"/>
              <a:chExt cx="3111429" cy="169200"/>
            </a:xfrm>
          </p:grpSpPr>
          <p:sp>
            <p:nvSpPr>
              <p:cNvPr id="160" name="Google Shape;160;p13"/>
              <p:cNvSpPr txBox="1"/>
              <p:nvPr/>
            </p:nvSpPr>
            <p:spPr>
              <a:xfrm>
                <a:off x="799725" y="2442520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Final dress fitting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61" name="Google Shape;161;p13"/>
              <p:cNvSpPr/>
              <p:nvPr/>
            </p:nvSpPr>
            <p:spPr>
              <a:xfrm>
                <a:off x="687996" y="249994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2" name="Google Shape;162;p13"/>
            <p:cNvGrpSpPr/>
            <p:nvPr/>
          </p:nvGrpSpPr>
          <p:grpSpPr>
            <a:xfrm>
              <a:off x="3872496" y="4724821"/>
              <a:ext cx="3111429" cy="169200"/>
              <a:chOff x="687996" y="2671405"/>
              <a:chExt cx="3111429" cy="169200"/>
            </a:xfrm>
          </p:grpSpPr>
          <p:sp>
            <p:nvSpPr>
              <p:cNvPr id="163" name="Google Shape;163;p13"/>
              <p:cNvSpPr txBox="1"/>
              <p:nvPr/>
            </p:nvSpPr>
            <p:spPr>
              <a:xfrm>
                <a:off x="799725" y="2671405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Pick up wedding rings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64" name="Google Shape;164;p13"/>
              <p:cNvSpPr/>
              <p:nvPr/>
            </p:nvSpPr>
            <p:spPr>
              <a:xfrm>
                <a:off x="687996" y="2728985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5" name="Google Shape;165;p13"/>
            <p:cNvGrpSpPr/>
            <p:nvPr/>
          </p:nvGrpSpPr>
          <p:grpSpPr>
            <a:xfrm>
              <a:off x="3872496" y="4953706"/>
              <a:ext cx="3111429" cy="169200"/>
              <a:chOff x="687996" y="2900290"/>
              <a:chExt cx="3111429" cy="169200"/>
            </a:xfrm>
          </p:grpSpPr>
          <p:sp>
            <p:nvSpPr>
              <p:cNvPr id="166" name="Google Shape;166;p13"/>
              <p:cNvSpPr txBox="1"/>
              <p:nvPr/>
            </p:nvSpPr>
            <p:spPr>
              <a:xfrm>
                <a:off x="799725" y="2900290"/>
                <a:ext cx="29997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Have a bachelorette party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67" name="Google Shape;167;p13"/>
              <p:cNvSpPr/>
              <p:nvPr/>
            </p:nvSpPr>
            <p:spPr>
              <a:xfrm>
                <a:off x="687996" y="295803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68" name="Google Shape;168;p13"/>
            <p:cNvSpPr txBox="1"/>
            <p:nvPr/>
          </p:nvSpPr>
          <p:spPr>
            <a:xfrm>
              <a:off x="3984225" y="5182556"/>
              <a:ext cx="2999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Have a bridal shower</a:t>
              </a:r>
              <a:endParaRPr sz="11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3872496" y="5240296"/>
              <a:ext cx="53400" cy="53400"/>
            </a:xfrm>
            <a:prstGeom prst="ellipse">
              <a:avLst/>
            </a:prstGeom>
            <a:solidFill>
              <a:srgbClr val="F8BC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" name="Google Shape;170;p13"/>
          <p:cNvGrpSpPr/>
          <p:nvPr/>
        </p:nvGrpSpPr>
        <p:grpSpPr>
          <a:xfrm>
            <a:off x="3973080" y="5809806"/>
            <a:ext cx="2997369" cy="1468574"/>
            <a:chOff x="3872496" y="3654334"/>
            <a:chExt cx="2997369" cy="1468574"/>
          </a:xfrm>
        </p:grpSpPr>
        <p:sp>
          <p:nvSpPr>
            <p:cNvPr id="171" name="Google Shape;171;p13"/>
            <p:cNvSpPr txBox="1"/>
            <p:nvPr/>
          </p:nvSpPr>
          <p:spPr>
            <a:xfrm>
              <a:off x="3876050" y="3654334"/>
              <a:ext cx="29754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F8BCD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2  </a:t>
              </a:r>
              <a:r>
                <a:rPr lang="ru" sz="1300">
                  <a:solidFill>
                    <a:srgbClr val="F8BCD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W E E K S  B E F O R E</a:t>
              </a:r>
              <a:endParaRPr sz="1300">
                <a:solidFill>
                  <a:srgbClr val="F8BCD5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grpSp>
          <p:nvGrpSpPr>
            <p:cNvPr id="172" name="Google Shape;172;p13"/>
            <p:cNvGrpSpPr/>
            <p:nvPr/>
          </p:nvGrpSpPr>
          <p:grpSpPr>
            <a:xfrm>
              <a:off x="3872496" y="4038161"/>
              <a:ext cx="2997369" cy="169200"/>
              <a:chOff x="687996" y="1984745"/>
              <a:chExt cx="2997369" cy="169200"/>
            </a:xfrm>
          </p:grpSpPr>
          <p:sp>
            <p:nvSpPr>
              <p:cNvPr id="173" name="Google Shape;173;p13"/>
              <p:cNvSpPr txBox="1"/>
              <p:nvPr/>
            </p:nvSpPr>
            <p:spPr>
              <a:xfrm>
                <a:off x="795764" y="1984745"/>
                <a:ext cx="2889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Provide caterer with final head </a:t>
                </a: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count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74" name="Google Shape;174;p13"/>
              <p:cNvSpPr/>
              <p:nvPr/>
            </p:nvSpPr>
            <p:spPr>
              <a:xfrm>
                <a:off x="687996" y="204185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5" name="Google Shape;175;p13"/>
            <p:cNvGrpSpPr/>
            <p:nvPr/>
          </p:nvGrpSpPr>
          <p:grpSpPr>
            <a:xfrm>
              <a:off x="3872496" y="4267048"/>
              <a:ext cx="2997369" cy="169200"/>
              <a:chOff x="687996" y="2213631"/>
              <a:chExt cx="2997369" cy="169200"/>
            </a:xfrm>
          </p:grpSpPr>
          <p:sp>
            <p:nvSpPr>
              <p:cNvPr id="176" name="Google Shape;176;p13"/>
              <p:cNvSpPr txBox="1"/>
              <p:nvPr/>
            </p:nvSpPr>
            <p:spPr>
              <a:xfrm>
                <a:off x="795764" y="2213631"/>
                <a:ext cx="2889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Confirm arrival times 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77" name="Google Shape;177;p13"/>
              <p:cNvSpPr/>
              <p:nvPr/>
            </p:nvSpPr>
            <p:spPr>
              <a:xfrm>
                <a:off x="687996" y="2270895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3"/>
            <p:cNvGrpSpPr/>
            <p:nvPr/>
          </p:nvGrpSpPr>
          <p:grpSpPr>
            <a:xfrm>
              <a:off x="3872496" y="4495934"/>
              <a:ext cx="2997369" cy="169200"/>
              <a:chOff x="687996" y="2442518"/>
              <a:chExt cx="2997369" cy="169200"/>
            </a:xfrm>
          </p:grpSpPr>
          <p:sp>
            <p:nvSpPr>
              <p:cNvPr id="179" name="Google Shape;179;p13"/>
              <p:cNvSpPr txBox="1"/>
              <p:nvPr/>
            </p:nvSpPr>
            <p:spPr>
              <a:xfrm>
                <a:off x="795764" y="2442518"/>
                <a:ext cx="2889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Meet with your day coordinator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80" name="Google Shape;180;p13"/>
              <p:cNvSpPr/>
              <p:nvPr/>
            </p:nvSpPr>
            <p:spPr>
              <a:xfrm>
                <a:off x="687996" y="249994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1" name="Google Shape;181;p13"/>
            <p:cNvGrpSpPr/>
            <p:nvPr/>
          </p:nvGrpSpPr>
          <p:grpSpPr>
            <a:xfrm>
              <a:off x="3872496" y="4724821"/>
              <a:ext cx="2997369" cy="169200"/>
              <a:chOff x="687996" y="2671404"/>
              <a:chExt cx="2997369" cy="169200"/>
            </a:xfrm>
          </p:grpSpPr>
          <p:sp>
            <p:nvSpPr>
              <p:cNvPr id="182" name="Google Shape;182;p13"/>
              <p:cNvSpPr txBox="1"/>
              <p:nvPr/>
            </p:nvSpPr>
            <p:spPr>
              <a:xfrm>
                <a:off x="795764" y="2671404"/>
                <a:ext cx="2889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Provide shot list to photographer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83" name="Google Shape;183;p13"/>
              <p:cNvSpPr/>
              <p:nvPr/>
            </p:nvSpPr>
            <p:spPr>
              <a:xfrm>
                <a:off x="687996" y="2728985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3"/>
            <p:cNvGrpSpPr/>
            <p:nvPr/>
          </p:nvGrpSpPr>
          <p:grpSpPr>
            <a:xfrm>
              <a:off x="3872496" y="4953707"/>
              <a:ext cx="2997369" cy="169200"/>
              <a:chOff x="687996" y="2900291"/>
              <a:chExt cx="2997369" cy="169200"/>
            </a:xfrm>
          </p:grpSpPr>
          <p:sp>
            <p:nvSpPr>
              <p:cNvPr id="185" name="Google Shape;185;p13"/>
              <p:cNvSpPr txBox="1"/>
              <p:nvPr/>
            </p:nvSpPr>
            <p:spPr>
              <a:xfrm>
                <a:off x="795764" y="2900291"/>
                <a:ext cx="28896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Review music with DJ/band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86" name="Google Shape;186;p13"/>
              <p:cNvSpPr/>
              <p:nvPr/>
            </p:nvSpPr>
            <p:spPr>
              <a:xfrm>
                <a:off x="687996" y="295803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7" name="Google Shape;187;p13"/>
          <p:cNvGrpSpPr/>
          <p:nvPr/>
        </p:nvGrpSpPr>
        <p:grpSpPr>
          <a:xfrm>
            <a:off x="3973080" y="7611273"/>
            <a:ext cx="2993948" cy="2197899"/>
            <a:chOff x="3872496" y="7471450"/>
            <a:chExt cx="2993948" cy="2197899"/>
          </a:xfrm>
        </p:grpSpPr>
        <p:sp>
          <p:nvSpPr>
            <p:cNvPr id="188" name="Google Shape;188;p13"/>
            <p:cNvSpPr txBox="1"/>
            <p:nvPr/>
          </p:nvSpPr>
          <p:spPr>
            <a:xfrm>
              <a:off x="3876050" y="7471450"/>
              <a:ext cx="2971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F8BCD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2  </a:t>
              </a:r>
              <a:r>
                <a:rPr lang="ru" sz="1300">
                  <a:solidFill>
                    <a:srgbClr val="F8BCD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D A Y S  B E F O R E</a:t>
              </a:r>
              <a:endParaRPr sz="1300">
                <a:solidFill>
                  <a:srgbClr val="F8BCD5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grpSp>
          <p:nvGrpSpPr>
            <p:cNvPr id="189" name="Google Shape;189;p13"/>
            <p:cNvGrpSpPr/>
            <p:nvPr/>
          </p:nvGrpSpPr>
          <p:grpSpPr>
            <a:xfrm>
              <a:off x="3872496" y="7855278"/>
              <a:ext cx="2993948" cy="169200"/>
              <a:chOff x="687996" y="1984745"/>
              <a:chExt cx="2993948" cy="169200"/>
            </a:xfrm>
          </p:grpSpPr>
          <p:sp>
            <p:nvSpPr>
              <p:cNvPr id="190" name="Google Shape;190;p13"/>
              <p:cNvSpPr txBox="1"/>
              <p:nvPr/>
            </p:nvSpPr>
            <p:spPr>
              <a:xfrm>
                <a:off x="795643" y="1984745"/>
                <a:ext cx="2886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Wedding day emergency kit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91" name="Google Shape;191;p13"/>
              <p:cNvSpPr/>
              <p:nvPr/>
            </p:nvSpPr>
            <p:spPr>
              <a:xfrm>
                <a:off x="687996" y="204185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92" name="Google Shape;192;p13"/>
            <p:cNvGrpSpPr/>
            <p:nvPr/>
          </p:nvGrpSpPr>
          <p:grpSpPr>
            <a:xfrm>
              <a:off x="3872496" y="8084164"/>
              <a:ext cx="2993948" cy="169200"/>
              <a:chOff x="687996" y="2213631"/>
              <a:chExt cx="2993948" cy="169200"/>
            </a:xfrm>
          </p:grpSpPr>
          <p:sp>
            <p:nvSpPr>
              <p:cNvPr id="193" name="Google Shape;193;p13"/>
              <p:cNvSpPr txBox="1"/>
              <p:nvPr/>
            </p:nvSpPr>
            <p:spPr>
              <a:xfrm>
                <a:off x="795643" y="2213631"/>
                <a:ext cx="2886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Enjoy a manicure &amp; pedicure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94" name="Google Shape;194;p13"/>
              <p:cNvSpPr/>
              <p:nvPr/>
            </p:nvSpPr>
            <p:spPr>
              <a:xfrm>
                <a:off x="687996" y="2270895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95" name="Google Shape;195;p13"/>
            <p:cNvGrpSpPr/>
            <p:nvPr/>
          </p:nvGrpSpPr>
          <p:grpSpPr>
            <a:xfrm>
              <a:off x="3872496" y="8313051"/>
              <a:ext cx="2993948" cy="406500"/>
              <a:chOff x="687996" y="2442518"/>
              <a:chExt cx="2993948" cy="406500"/>
            </a:xfrm>
          </p:grpSpPr>
          <p:sp>
            <p:nvSpPr>
              <p:cNvPr id="196" name="Google Shape;196;p13"/>
              <p:cNvSpPr txBox="1"/>
              <p:nvPr/>
            </p:nvSpPr>
            <p:spPr>
              <a:xfrm>
                <a:off x="795643" y="2442518"/>
                <a:ext cx="2886300" cy="40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Pack for the wedding day &amp; 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honeymoon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197" name="Google Shape;197;p13"/>
              <p:cNvSpPr/>
              <p:nvPr/>
            </p:nvSpPr>
            <p:spPr>
              <a:xfrm>
                <a:off x="687996" y="249994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98" name="Google Shape;198;p13"/>
            <p:cNvGrpSpPr/>
            <p:nvPr/>
          </p:nvGrpSpPr>
          <p:grpSpPr>
            <a:xfrm>
              <a:off x="3872496" y="8792149"/>
              <a:ext cx="2993948" cy="406500"/>
              <a:chOff x="687996" y="2900291"/>
              <a:chExt cx="2993948" cy="406500"/>
            </a:xfrm>
          </p:grpSpPr>
          <p:sp>
            <p:nvSpPr>
              <p:cNvPr id="199" name="Google Shape;199;p13"/>
              <p:cNvSpPr txBox="1"/>
              <p:nvPr/>
            </p:nvSpPr>
            <p:spPr>
              <a:xfrm>
                <a:off x="795643" y="2900291"/>
                <a:ext cx="2886300" cy="40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Arrange for wedding gift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  <a:p>
                <a:pPr indent="0" lvl="0" marL="0" rtl="0" algn="l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transportation from reception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200" name="Google Shape;200;p13"/>
              <p:cNvSpPr/>
              <p:nvPr/>
            </p:nvSpPr>
            <p:spPr>
              <a:xfrm>
                <a:off x="687996" y="295803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201" name="Google Shape;201;p13"/>
            <p:cNvGrpSpPr/>
            <p:nvPr/>
          </p:nvGrpSpPr>
          <p:grpSpPr>
            <a:xfrm>
              <a:off x="3872496" y="9271262"/>
              <a:ext cx="2993948" cy="169200"/>
              <a:chOff x="687996" y="1984754"/>
              <a:chExt cx="2993948" cy="169200"/>
            </a:xfrm>
          </p:grpSpPr>
          <p:sp>
            <p:nvSpPr>
              <p:cNvPr id="202" name="Google Shape;202;p13"/>
              <p:cNvSpPr txBox="1"/>
              <p:nvPr/>
            </p:nvSpPr>
            <p:spPr>
              <a:xfrm>
                <a:off x="795643" y="1984754"/>
                <a:ext cx="2886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Organize final payments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203" name="Google Shape;203;p13"/>
              <p:cNvSpPr/>
              <p:nvPr/>
            </p:nvSpPr>
            <p:spPr>
              <a:xfrm>
                <a:off x="687996" y="2041850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204" name="Google Shape;204;p13"/>
            <p:cNvGrpSpPr/>
            <p:nvPr/>
          </p:nvGrpSpPr>
          <p:grpSpPr>
            <a:xfrm>
              <a:off x="3872496" y="9500149"/>
              <a:ext cx="2993948" cy="169200"/>
              <a:chOff x="687996" y="2213641"/>
              <a:chExt cx="2993948" cy="169200"/>
            </a:xfrm>
          </p:grpSpPr>
          <p:sp>
            <p:nvSpPr>
              <p:cNvPr id="205" name="Google Shape;205;p13"/>
              <p:cNvSpPr txBox="1"/>
              <p:nvPr/>
            </p:nvSpPr>
            <p:spPr>
              <a:xfrm>
                <a:off x="795643" y="2213641"/>
                <a:ext cx="28863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solidFill>
                      <a:schemeClr val="lt1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Drink lots of water</a:t>
                </a:r>
                <a:endParaRPr sz="11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</p:txBody>
          </p:sp>
          <p:sp>
            <p:nvSpPr>
              <p:cNvPr id="206" name="Google Shape;206;p13"/>
              <p:cNvSpPr/>
              <p:nvPr/>
            </p:nvSpPr>
            <p:spPr>
              <a:xfrm>
                <a:off x="687996" y="2270895"/>
                <a:ext cx="53400" cy="53400"/>
              </a:xfrm>
              <a:prstGeom prst="ellipse">
                <a:avLst/>
              </a:prstGeom>
              <a:solidFill>
                <a:srgbClr val="F8BCD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