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erriweatherLight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75"/>
            <a:ext cx="4572000" cy="6400200"/>
          </a:xfrm>
          <a:prstGeom prst="rect">
            <a:avLst/>
          </a:prstGeom>
          <a:solidFill>
            <a:srgbClr val="865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7538" l="12140" r="15808" t="23365"/>
          <a:stretch/>
        </p:blipFill>
        <p:spPr>
          <a:xfrm>
            <a:off x="0" y="2719224"/>
            <a:ext cx="4572001" cy="3681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330000" y="454744"/>
            <a:ext cx="3785400" cy="2861236"/>
            <a:chOff x="330000" y="454744"/>
            <a:chExt cx="3785400" cy="2861236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764400" y="454744"/>
              <a:ext cx="29166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 O I N  U S  F O R  A</a:t>
              </a:r>
              <a:endParaRPr sz="1300">
                <a:solidFill>
                  <a:srgbClr val="F8BCD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330000" y="824674"/>
              <a:ext cx="3785400" cy="132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4300">
                  <a:solidFill>
                    <a:srgbClr val="F8BCD5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B R I D A L</a:t>
              </a:r>
              <a:endParaRPr sz="4300">
                <a:solidFill>
                  <a:srgbClr val="F8BCD5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300">
                  <a:solidFill>
                    <a:srgbClr val="F8BCD5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 H O W E R</a:t>
              </a:r>
              <a:endParaRPr sz="4300">
                <a:solidFill>
                  <a:srgbClr val="F8BCD5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330000" y="2279846"/>
              <a:ext cx="3785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" sz="2000">
                  <a:solidFill>
                    <a:srgbClr val="E17EAD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Grace Cramer</a:t>
              </a:r>
              <a:endParaRPr i="1" sz="2000">
                <a:solidFill>
                  <a:srgbClr val="E17EAD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330000" y="2821234"/>
              <a:ext cx="378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F8BCD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 U N  2 5</a:t>
              </a:r>
              <a:r>
                <a:rPr baseline="30000" lang="ru" sz="2100">
                  <a:solidFill>
                    <a:srgbClr val="F8BCD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 H </a:t>
              </a:r>
              <a:r>
                <a:rPr lang="ru" sz="2100">
                  <a:solidFill>
                    <a:srgbClr val="F8BCD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1 0 A M</a:t>
              </a:r>
              <a:endParaRPr sz="2100">
                <a:solidFill>
                  <a:srgbClr val="F8BCD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901200" y="3177380"/>
              <a:ext cx="2643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F8BCD5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 E D D I N G  H A L L ,  M A L M O .</a:t>
              </a:r>
              <a:endParaRPr sz="900">
                <a:solidFill>
                  <a:srgbClr val="F8BCD5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