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risti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252">
          <p15:clr>
            <a:srgbClr val="A4A3A4"/>
          </p15:clr>
        </p15:guide>
        <p15:guide id="2" pos="56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52"/>
        <p:guide pos="5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risti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2474" y="-13249"/>
            <a:ext cx="3770774" cy="23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775" y="10071924"/>
            <a:ext cx="869225" cy="6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6499" y="8684474"/>
            <a:ext cx="2596825" cy="20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3249" y="-13249"/>
            <a:ext cx="1497150" cy="948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866775" y="1123950"/>
            <a:ext cx="3591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LETTER OF</a:t>
            </a:r>
            <a:endParaRPr sz="24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RESIGNATION</a:t>
            </a:r>
            <a:endParaRPr b="1" sz="24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95350" y="2790825"/>
            <a:ext cx="24195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DRAKE SCHNEIDER</a:t>
            </a:r>
            <a:endParaRPr b="1" sz="12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37 Jayden Light,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Lake Marquisshire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Virginia</a:t>
            </a: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, 52253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30 September 2025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802475" y="2790825"/>
            <a:ext cx="29475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TO: LIZETH BEIER</a:t>
            </a:r>
            <a:endParaRPr b="1" sz="12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Equipment Sales Representative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Kshlerin PLC</a:t>
            </a:r>
            <a:endParaRPr b="1"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259 Nolan Spur, Asamouth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Kentucky</a:t>
            </a: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, 04356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95350" y="4562475"/>
            <a:ext cx="2419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Dear Lizeth Beier</a:t>
            </a:r>
            <a:endParaRPr sz="10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95350" y="5019675"/>
            <a:ext cx="5854500" cy="3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Please accept this letter as formal notice of my resignation from my position as Sales Representative at Kshlerin PLC. My last day of employment will be 30, 09-2025.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Thank you for giving me the opportunity to work in this position for the past 3 years. I have thoroughly enjoyed working here and appreciate all of the opportunities you have given me. However, I have decided it is time for me to move on to my next challenge.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I would like to do anything I can to help with the transition, including wrapping up my responsibilities and training other team members. If I can be of any other assistance during this time, please let me know.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Thank you again for the opportunity, and I wish you and Kshlerin PLC all the best for the future.</a:t>
            </a:r>
            <a:endParaRPr sz="11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95350" y="8686500"/>
            <a:ext cx="2419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Yours sincerely,</a:t>
            </a:r>
            <a:endParaRPr sz="10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354925" y="9378850"/>
            <a:ext cx="2419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504B51"/>
                </a:solidFill>
                <a:latin typeface="Spartan"/>
                <a:ea typeface="Spartan"/>
                <a:cs typeface="Spartan"/>
                <a:sym typeface="Spartan"/>
              </a:rPr>
              <a:t>DRAKE SCHNEIDER</a:t>
            </a:r>
            <a:endParaRPr b="1" sz="1200">
              <a:solidFill>
                <a:srgbClr val="504B5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72025" y="8655175"/>
            <a:ext cx="230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Kristi"/>
                <a:ea typeface="Kristi"/>
                <a:cs typeface="Kristi"/>
                <a:sym typeface="Kristi"/>
              </a:rPr>
              <a:t>DrakeSchneider</a:t>
            </a:r>
            <a:endParaRPr sz="4000">
              <a:latin typeface="Kristi"/>
              <a:ea typeface="Kristi"/>
              <a:cs typeface="Kristi"/>
              <a:sym typeface="Krist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