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notesSlide+xml" PartName="/ppt/notesSlides/notesSlide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Lst>
  <p:sldSz cy="10692000" cx="7560000"/>
  <p:notesSz cx="6858000" cy="9144000"/>
  <p:embeddedFontLst>
    <p:embeddedFont>
      <p:font typeface="Cinzel SemiBold"/>
      <p:regular r:id="rId8"/>
      <p:bold r:id="rId9"/>
    </p:embeddedFont>
    <p:embeddedFont>
      <p:font typeface="Spectral Light"/>
      <p:regular r:id="rId10"/>
      <p:bold r:id="rId11"/>
      <p:italic r:id="rId12"/>
      <p:boldItalic r:id="rId13"/>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pos="567">
          <p15:clr>
            <a:srgbClr val="747775"/>
          </p15:clr>
        </p15:guide>
        <p15:guide id="2" pos="4195">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567"/>
        <p:guide pos="4195"/>
      </p:guideLst>
    </p:cSldViewPr>
  </p:slideViewPr>
</p:viewPr>
</file>

<file path=ppt/_rels/presentation.xml.rels><?xml version="1.0" encoding="UTF-8" standalone="yes"?><Relationships xmlns="http://schemas.openxmlformats.org/package/2006/relationships"><Relationship Id="rId11" Type="http://schemas.openxmlformats.org/officeDocument/2006/relationships/font" Target="fonts/SpectralLight-bold.fntdata"/><Relationship Id="rId10" Type="http://schemas.openxmlformats.org/officeDocument/2006/relationships/font" Target="fonts/SpectralLight-regular.fntdata"/><Relationship Id="rId13" Type="http://schemas.openxmlformats.org/officeDocument/2006/relationships/font" Target="fonts/SpectralLight-boldItalic.fntdata"/><Relationship Id="rId12" Type="http://schemas.openxmlformats.org/officeDocument/2006/relationships/font" Target="fonts/SpectralLight-italic.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font" Target="fonts/CinzelSemiBold-bold.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font" Target="fonts/CinzelSemiBold-regular.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2217050" y="685800"/>
            <a:ext cx="24246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notes"/>
          <p:cNvSpPr/>
          <p:nvPr>
            <p:ph idx="2" type="sldImg"/>
          </p:nvPr>
        </p:nvSpPr>
        <p:spPr>
          <a:xfrm>
            <a:off x="2217050" y="685800"/>
            <a:ext cx="2424600"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 name="Shape 64"/>
        <p:cNvGrpSpPr/>
        <p:nvPr/>
      </p:nvGrpSpPr>
      <p:grpSpPr>
        <a:xfrm>
          <a:off x="0" y="0"/>
          <a:ext cx="0" cy="0"/>
          <a:chOff x="0" y="0"/>
          <a:chExt cx="0" cy="0"/>
        </a:xfrm>
      </p:grpSpPr>
      <p:sp>
        <p:nvSpPr>
          <p:cNvPr id="65" name="Google Shape;65;g2610a605e66_0_16:notes"/>
          <p:cNvSpPr/>
          <p:nvPr>
            <p:ph idx="2" type="sldImg"/>
          </p:nvPr>
        </p:nvSpPr>
        <p:spPr>
          <a:xfrm>
            <a:off x="2217050" y="685800"/>
            <a:ext cx="2424600" cy="3429000"/>
          </a:xfrm>
          <a:custGeom>
            <a:rect b="b" l="l" r="r" t="t"/>
            <a:pathLst>
              <a:path extrusionOk="0" h="120000" w="120000">
                <a:moveTo>
                  <a:pt x="0" y="0"/>
                </a:moveTo>
                <a:lnTo>
                  <a:pt x="120000" y="0"/>
                </a:lnTo>
                <a:lnTo>
                  <a:pt x="120000" y="120000"/>
                </a:lnTo>
                <a:lnTo>
                  <a:pt x="0" y="120000"/>
                </a:lnTo>
                <a:close/>
              </a:path>
            </a:pathLst>
          </a:custGeom>
        </p:spPr>
      </p:sp>
      <p:sp>
        <p:nvSpPr>
          <p:cNvPr id="66" name="Google Shape;66;g2610a605e66_0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257712" y="1547778"/>
            <a:ext cx="7044600" cy="42669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257705" y="5891409"/>
            <a:ext cx="7044600" cy="1647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257705" y="4471058"/>
            <a:ext cx="7044600" cy="17499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257705" y="925091"/>
            <a:ext cx="7044600" cy="11904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257705" y="2395696"/>
            <a:ext cx="7044600" cy="71019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257705" y="925091"/>
            <a:ext cx="7044600" cy="11904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257705" y="2395696"/>
            <a:ext cx="3306900" cy="71019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3995291" y="2395696"/>
            <a:ext cx="3306900" cy="71019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257705" y="925091"/>
            <a:ext cx="7044600" cy="11904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257705" y="1154948"/>
            <a:ext cx="2321700" cy="15708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257705" y="2888617"/>
            <a:ext cx="2321700" cy="66090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05325" y="935745"/>
            <a:ext cx="5264700" cy="8503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3780000" y="-260"/>
            <a:ext cx="3780000" cy="106920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19508" y="2563450"/>
            <a:ext cx="3344400" cy="3081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19508" y="5826865"/>
            <a:ext cx="3344400" cy="25674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083839" y="1505164"/>
            <a:ext cx="3172200" cy="76812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257705" y="8794266"/>
            <a:ext cx="4959600" cy="12579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257705" y="2299346"/>
            <a:ext cx="7044600" cy="4081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257705" y="6552657"/>
            <a:ext cx="7044600" cy="27039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257705" y="925091"/>
            <a:ext cx="7044600" cy="11904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257705" y="2395696"/>
            <a:ext cx="7044600" cy="71019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7004788" y="9693616"/>
            <a:ext cx="453600" cy="8181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ru"/>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grpSp>
        <p:nvGrpSpPr>
          <p:cNvPr id="54" name="Google Shape;54;p13"/>
          <p:cNvGrpSpPr/>
          <p:nvPr/>
        </p:nvGrpSpPr>
        <p:grpSpPr>
          <a:xfrm>
            <a:off x="516525" y="939975"/>
            <a:ext cx="6527100" cy="5296568"/>
            <a:chOff x="516525" y="939975"/>
            <a:chExt cx="6527100" cy="5296568"/>
          </a:xfrm>
        </p:grpSpPr>
        <p:sp>
          <p:nvSpPr>
            <p:cNvPr id="55" name="Google Shape;55;p13"/>
            <p:cNvSpPr txBox="1"/>
            <p:nvPr/>
          </p:nvSpPr>
          <p:spPr>
            <a:xfrm>
              <a:off x="516525" y="939975"/>
              <a:ext cx="6527100" cy="7233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None/>
              </a:pPr>
              <a:r>
                <a:rPr lang="ru" sz="4700">
                  <a:latin typeface="Cinzel SemiBold"/>
                  <a:ea typeface="Cinzel SemiBold"/>
                  <a:cs typeface="Cinzel SemiBold"/>
                  <a:sym typeface="Cinzel SemiBold"/>
                </a:rPr>
                <a:t>In Loving memory</a:t>
              </a:r>
              <a:endParaRPr sz="4700">
                <a:latin typeface="Cinzel SemiBold"/>
                <a:ea typeface="Cinzel SemiBold"/>
                <a:cs typeface="Cinzel SemiBold"/>
                <a:sym typeface="Cinzel SemiBold"/>
              </a:endParaRPr>
            </a:p>
          </p:txBody>
        </p:sp>
        <p:pic>
          <p:nvPicPr>
            <p:cNvPr id="56" name="Google Shape;56;p13"/>
            <p:cNvPicPr preferRelativeResize="0"/>
            <p:nvPr/>
          </p:nvPicPr>
          <p:blipFill>
            <a:blip r:embed="rId3">
              <a:alphaModFix/>
            </a:blip>
            <a:stretch>
              <a:fillRect/>
            </a:stretch>
          </p:blipFill>
          <p:spPr>
            <a:xfrm>
              <a:off x="900000" y="2005225"/>
              <a:ext cx="5760002" cy="4231318"/>
            </a:xfrm>
            <a:prstGeom prst="rect">
              <a:avLst/>
            </a:prstGeom>
            <a:noFill/>
            <a:ln>
              <a:noFill/>
            </a:ln>
          </p:spPr>
        </p:pic>
      </p:grpSp>
      <p:grpSp>
        <p:nvGrpSpPr>
          <p:cNvPr id="57" name="Google Shape;57;p13"/>
          <p:cNvGrpSpPr/>
          <p:nvPr/>
        </p:nvGrpSpPr>
        <p:grpSpPr>
          <a:xfrm>
            <a:off x="516525" y="6578500"/>
            <a:ext cx="6527100" cy="1116267"/>
            <a:chOff x="516525" y="6578500"/>
            <a:chExt cx="6527100" cy="1116267"/>
          </a:xfrm>
        </p:grpSpPr>
        <p:sp>
          <p:nvSpPr>
            <p:cNvPr id="58" name="Google Shape;58;p13"/>
            <p:cNvSpPr txBox="1"/>
            <p:nvPr/>
          </p:nvSpPr>
          <p:spPr>
            <a:xfrm>
              <a:off x="516525" y="6578500"/>
              <a:ext cx="6527100" cy="6003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None/>
              </a:pPr>
              <a:r>
                <a:rPr lang="ru" sz="3900">
                  <a:latin typeface="Cinzel SemiBold"/>
                  <a:ea typeface="Cinzel SemiBold"/>
                  <a:cs typeface="Cinzel SemiBold"/>
                  <a:sym typeface="Cinzel SemiBold"/>
                </a:rPr>
                <a:t>David Williams</a:t>
              </a:r>
              <a:endParaRPr sz="3900">
                <a:latin typeface="Cinzel SemiBold"/>
                <a:ea typeface="Cinzel SemiBold"/>
                <a:cs typeface="Cinzel SemiBold"/>
                <a:sym typeface="Cinzel SemiBold"/>
              </a:endParaRPr>
            </a:p>
          </p:txBody>
        </p:sp>
        <p:sp>
          <p:nvSpPr>
            <p:cNvPr id="59" name="Google Shape;59;p13"/>
            <p:cNvSpPr txBox="1"/>
            <p:nvPr/>
          </p:nvSpPr>
          <p:spPr>
            <a:xfrm>
              <a:off x="516525" y="7325467"/>
              <a:ext cx="6527100" cy="3693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None/>
              </a:pPr>
              <a:r>
                <a:rPr lang="ru" sz="2400">
                  <a:latin typeface="Cinzel SemiBold"/>
                  <a:ea typeface="Cinzel SemiBold"/>
                  <a:cs typeface="Cinzel SemiBold"/>
                  <a:sym typeface="Cinzel SemiBold"/>
                </a:rPr>
                <a:t>23.12.1935 - 16.10.2025</a:t>
              </a:r>
              <a:endParaRPr sz="2400">
                <a:latin typeface="Cinzel SemiBold"/>
                <a:ea typeface="Cinzel SemiBold"/>
                <a:cs typeface="Cinzel SemiBold"/>
                <a:sym typeface="Cinzel SemiBold"/>
              </a:endParaRPr>
            </a:p>
          </p:txBody>
        </p:sp>
      </p:grpSp>
      <p:grpSp>
        <p:nvGrpSpPr>
          <p:cNvPr id="60" name="Google Shape;60;p13"/>
          <p:cNvGrpSpPr/>
          <p:nvPr/>
        </p:nvGrpSpPr>
        <p:grpSpPr>
          <a:xfrm>
            <a:off x="516450" y="8252917"/>
            <a:ext cx="6527100" cy="1363333"/>
            <a:chOff x="516450" y="8252917"/>
            <a:chExt cx="6527100" cy="1363333"/>
          </a:xfrm>
        </p:grpSpPr>
        <p:sp>
          <p:nvSpPr>
            <p:cNvPr id="61" name="Google Shape;61;p13"/>
            <p:cNvSpPr txBox="1"/>
            <p:nvPr/>
          </p:nvSpPr>
          <p:spPr>
            <a:xfrm>
              <a:off x="516450" y="8252917"/>
              <a:ext cx="6527100" cy="3231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None/>
              </a:pPr>
              <a:r>
                <a:rPr lang="ru" sz="2100">
                  <a:latin typeface="Cinzel SemiBold"/>
                  <a:ea typeface="Cinzel SemiBold"/>
                  <a:cs typeface="Cinzel SemiBold"/>
                  <a:sym typeface="Cinzel SemiBold"/>
                </a:rPr>
                <a:t>Monday 16 </a:t>
              </a:r>
              <a:r>
                <a:rPr lang="ru" sz="2100">
                  <a:latin typeface="Cinzel SemiBold"/>
                  <a:ea typeface="Cinzel SemiBold"/>
                  <a:cs typeface="Cinzel SemiBold"/>
                  <a:sym typeface="Cinzel SemiBold"/>
                </a:rPr>
                <a:t>October</a:t>
              </a:r>
              <a:r>
                <a:rPr lang="ru" sz="2100">
                  <a:latin typeface="Cinzel SemiBold"/>
                  <a:ea typeface="Cinzel SemiBold"/>
                  <a:cs typeface="Cinzel SemiBold"/>
                  <a:sym typeface="Cinzel SemiBold"/>
                </a:rPr>
                <a:t> at 12:00 PM </a:t>
              </a:r>
              <a:endParaRPr sz="2100">
                <a:latin typeface="Cinzel SemiBold"/>
                <a:ea typeface="Cinzel SemiBold"/>
                <a:cs typeface="Cinzel SemiBold"/>
                <a:sym typeface="Cinzel SemiBold"/>
              </a:endParaRPr>
            </a:p>
          </p:txBody>
        </p:sp>
        <p:sp>
          <p:nvSpPr>
            <p:cNvPr id="62" name="Google Shape;62;p13"/>
            <p:cNvSpPr txBox="1"/>
            <p:nvPr/>
          </p:nvSpPr>
          <p:spPr>
            <a:xfrm>
              <a:off x="516450" y="8773034"/>
              <a:ext cx="6527100" cy="3231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None/>
              </a:pPr>
              <a:r>
                <a:rPr lang="ru" sz="2100">
                  <a:latin typeface="Cinzel SemiBold"/>
                  <a:ea typeface="Cinzel SemiBold"/>
                  <a:cs typeface="Cinzel SemiBold"/>
                  <a:sym typeface="Cinzel SemiBold"/>
                </a:rPr>
                <a:t>Really Great Place</a:t>
              </a:r>
              <a:endParaRPr sz="2100">
                <a:latin typeface="Cinzel SemiBold"/>
                <a:ea typeface="Cinzel SemiBold"/>
                <a:cs typeface="Cinzel SemiBold"/>
                <a:sym typeface="Cinzel SemiBold"/>
              </a:endParaRPr>
            </a:p>
          </p:txBody>
        </p:sp>
        <p:sp>
          <p:nvSpPr>
            <p:cNvPr id="63" name="Google Shape;63;p13"/>
            <p:cNvSpPr txBox="1"/>
            <p:nvPr/>
          </p:nvSpPr>
          <p:spPr>
            <a:xfrm>
              <a:off x="516450" y="9293150"/>
              <a:ext cx="6527100" cy="3231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None/>
              </a:pPr>
              <a:r>
                <a:rPr lang="ru" sz="2100">
                  <a:latin typeface="Cinzel SemiBold"/>
                  <a:ea typeface="Cinzel SemiBold"/>
                  <a:cs typeface="Cinzel SemiBold"/>
                  <a:sym typeface="Cinzel SemiBold"/>
                </a:rPr>
                <a:t>123 anywhere st, any city</a:t>
              </a:r>
              <a:endParaRPr sz="2100">
                <a:latin typeface="Cinzel SemiBold"/>
                <a:ea typeface="Cinzel SemiBold"/>
                <a:cs typeface="Cinzel SemiBold"/>
                <a:sym typeface="Cinzel SemiBold"/>
              </a:endParaRPr>
            </a:p>
          </p:txBody>
        </p:sp>
      </p:gr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 name="Shape 67"/>
        <p:cNvGrpSpPr/>
        <p:nvPr/>
      </p:nvGrpSpPr>
      <p:grpSpPr>
        <a:xfrm>
          <a:off x="0" y="0"/>
          <a:ext cx="0" cy="0"/>
          <a:chOff x="0" y="0"/>
          <a:chExt cx="0" cy="0"/>
        </a:xfrm>
      </p:grpSpPr>
      <p:grpSp>
        <p:nvGrpSpPr>
          <p:cNvPr id="68" name="Google Shape;68;p14"/>
          <p:cNvGrpSpPr/>
          <p:nvPr/>
        </p:nvGrpSpPr>
        <p:grpSpPr>
          <a:xfrm>
            <a:off x="516450" y="889843"/>
            <a:ext cx="6527100" cy="3216407"/>
            <a:chOff x="516450" y="889843"/>
            <a:chExt cx="6527100" cy="3216407"/>
          </a:xfrm>
        </p:grpSpPr>
        <p:sp>
          <p:nvSpPr>
            <p:cNvPr id="69" name="Google Shape;69;p14"/>
            <p:cNvSpPr txBox="1"/>
            <p:nvPr/>
          </p:nvSpPr>
          <p:spPr>
            <a:xfrm>
              <a:off x="516450" y="889843"/>
              <a:ext cx="6527100" cy="6156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None/>
              </a:pPr>
              <a:r>
                <a:rPr lang="ru" sz="4000">
                  <a:latin typeface="Cinzel SemiBold"/>
                  <a:ea typeface="Cinzel SemiBold"/>
                  <a:cs typeface="Cinzel SemiBold"/>
                  <a:sym typeface="Cinzel SemiBold"/>
                </a:rPr>
                <a:t>In Memoriam</a:t>
              </a:r>
              <a:endParaRPr sz="4000">
                <a:latin typeface="Cinzel SemiBold"/>
                <a:ea typeface="Cinzel SemiBold"/>
                <a:cs typeface="Cinzel SemiBold"/>
                <a:sym typeface="Cinzel SemiBold"/>
              </a:endParaRPr>
            </a:p>
          </p:txBody>
        </p:sp>
        <p:sp>
          <p:nvSpPr>
            <p:cNvPr id="70" name="Google Shape;70;p14"/>
            <p:cNvSpPr txBox="1"/>
            <p:nvPr/>
          </p:nvSpPr>
          <p:spPr>
            <a:xfrm>
              <a:off x="899975" y="1738050"/>
              <a:ext cx="5760000" cy="2368200"/>
            </a:xfrm>
            <a:prstGeom prst="rect">
              <a:avLst/>
            </a:prstGeom>
            <a:noFill/>
            <a:ln>
              <a:noFill/>
            </a:ln>
          </p:spPr>
          <p:txBody>
            <a:bodyPr anchorCtr="0" anchor="t" bIns="0" lIns="0" spcFirstLastPara="1" rIns="0" wrap="square" tIns="0">
              <a:spAutoFit/>
            </a:bodyPr>
            <a:lstStyle/>
            <a:p>
              <a:pPr indent="0" lvl="0" marL="0" rtl="0" algn="ctr">
                <a:lnSpc>
                  <a:spcPct val="115000"/>
                </a:lnSpc>
                <a:spcBef>
                  <a:spcPts val="0"/>
                </a:spcBef>
                <a:spcAft>
                  <a:spcPts val="0"/>
                </a:spcAft>
                <a:buNone/>
              </a:pPr>
              <a:r>
                <a:rPr lang="ru" sz="1700">
                  <a:latin typeface="Spectral Light"/>
                  <a:ea typeface="Spectral Light"/>
                  <a:cs typeface="Spectral Light"/>
                  <a:sym typeface="Spectral Light"/>
                </a:rPr>
                <a:t>Dolor sit amet, consectetuer adipiscing elit, sed diam nonummy nibh euismod tincidunt ut laoreet dolore magna aliquam erat volutpat. Ut wisi enim ad minim veniam, quis nostrud exerci tation ullamcorper suscipit lobortis nisl ut aliquip ex ea commodo consequat. Duis autem vel eum iriure dolor in hendrerit in vulputate velit esse molestie consequat, vel illum dolore eu feugiat nulla facilisis at vero eros  qui blandit praesent luptatum zzril delenit augue duis.</a:t>
              </a:r>
              <a:endParaRPr sz="1700">
                <a:latin typeface="Spectral Light"/>
                <a:ea typeface="Spectral Light"/>
                <a:cs typeface="Spectral Light"/>
                <a:sym typeface="Spectral Light"/>
              </a:endParaRPr>
            </a:p>
          </p:txBody>
        </p:sp>
      </p:grpSp>
      <p:grpSp>
        <p:nvGrpSpPr>
          <p:cNvPr id="71" name="Google Shape;71;p14"/>
          <p:cNvGrpSpPr/>
          <p:nvPr/>
        </p:nvGrpSpPr>
        <p:grpSpPr>
          <a:xfrm>
            <a:off x="516450" y="4587043"/>
            <a:ext cx="6527100" cy="3823032"/>
            <a:chOff x="516450" y="4587043"/>
            <a:chExt cx="6527100" cy="3823032"/>
          </a:xfrm>
        </p:grpSpPr>
        <p:sp>
          <p:nvSpPr>
            <p:cNvPr id="72" name="Google Shape;72;p14"/>
            <p:cNvSpPr txBox="1"/>
            <p:nvPr/>
          </p:nvSpPr>
          <p:spPr>
            <a:xfrm>
              <a:off x="516450" y="4587043"/>
              <a:ext cx="6527100" cy="6156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None/>
              </a:pPr>
              <a:r>
                <a:rPr lang="ru" sz="4000">
                  <a:latin typeface="Cinzel SemiBold"/>
                  <a:ea typeface="Cinzel SemiBold"/>
                  <a:cs typeface="Cinzel SemiBold"/>
                  <a:sym typeface="Cinzel SemiBold"/>
                </a:rPr>
                <a:t> Order of </a:t>
              </a:r>
              <a:r>
                <a:rPr lang="ru" sz="4000">
                  <a:latin typeface="Cinzel SemiBold"/>
                  <a:ea typeface="Cinzel SemiBold"/>
                  <a:cs typeface="Cinzel SemiBold"/>
                  <a:sym typeface="Cinzel SemiBold"/>
                </a:rPr>
                <a:t>service</a:t>
              </a:r>
              <a:endParaRPr sz="4000">
                <a:latin typeface="Cinzel SemiBold"/>
                <a:ea typeface="Cinzel SemiBold"/>
                <a:cs typeface="Cinzel SemiBold"/>
                <a:sym typeface="Cinzel SemiBold"/>
              </a:endParaRPr>
            </a:p>
          </p:txBody>
        </p:sp>
        <p:grpSp>
          <p:nvGrpSpPr>
            <p:cNvPr id="73" name="Google Shape;73;p14"/>
            <p:cNvGrpSpPr/>
            <p:nvPr/>
          </p:nvGrpSpPr>
          <p:grpSpPr>
            <a:xfrm>
              <a:off x="720350" y="5322475"/>
              <a:ext cx="6119300" cy="3087600"/>
              <a:chOff x="900000" y="5322475"/>
              <a:chExt cx="6119300" cy="3087600"/>
            </a:xfrm>
          </p:grpSpPr>
          <p:sp>
            <p:nvSpPr>
              <p:cNvPr id="74" name="Google Shape;74;p14"/>
              <p:cNvSpPr txBox="1"/>
              <p:nvPr/>
            </p:nvSpPr>
            <p:spPr>
              <a:xfrm>
                <a:off x="900000" y="5322475"/>
                <a:ext cx="2802600" cy="3087600"/>
              </a:xfrm>
              <a:prstGeom prst="rect">
                <a:avLst/>
              </a:prstGeom>
              <a:noFill/>
              <a:ln>
                <a:noFill/>
              </a:ln>
            </p:spPr>
            <p:txBody>
              <a:bodyPr anchorCtr="0" anchor="t" bIns="0" lIns="0" spcFirstLastPara="1" rIns="0" wrap="square" tIns="0">
                <a:spAutoFit/>
              </a:bodyPr>
              <a:lstStyle/>
              <a:p>
                <a:pPr indent="0" lvl="0" marL="0" rtl="0" algn="r">
                  <a:lnSpc>
                    <a:spcPct val="120000"/>
                  </a:lnSpc>
                  <a:spcBef>
                    <a:spcPts val="0"/>
                  </a:spcBef>
                  <a:spcAft>
                    <a:spcPts val="0"/>
                  </a:spcAft>
                  <a:buClr>
                    <a:schemeClr val="dk1"/>
                  </a:buClr>
                  <a:buSzPts val="1100"/>
                  <a:buFont typeface="Arial"/>
                  <a:buNone/>
                </a:pPr>
                <a:r>
                  <a:rPr lang="ru" sz="1700">
                    <a:latin typeface="Spectral Light"/>
                    <a:ea typeface="Spectral Light"/>
                    <a:cs typeface="Spectral Light"/>
                    <a:sym typeface="Spectral Light"/>
                  </a:rPr>
                  <a:t>Musical prelude</a:t>
                </a:r>
                <a:endParaRPr sz="1700">
                  <a:latin typeface="Spectral Light"/>
                  <a:ea typeface="Spectral Light"/>
                  <a:cs typeface="Spectral Light"/>
                  <a:sym typeface="Spectral Light"/>
                </a:endParaRPr>
              </a:p>
              <a:p>
                <a:pPr indent="0" lvl="0" marL="0" rtl="0" algn="r">
                  <a:lnSpc>
                    <a:spcPct val="120000"/>
                  </a:lnSpc>
                  <a:spcBef>
                    <a:spcPts val="0"/>
                  </a:spcBef>
                  <a:spcAft>
                    <a:spcPts val="0"/>
                  </a:spcAft>
                  <a:buClr>
                    <a:schemeClr val="dk1"/>
                  </a:buClr>
                  <a:buSzPts val="1100"/>
                  <a:buFont typeface="Arial"/>
                  <a:buNone/>
                </a:pPr>
                <a:r>
                  <a:rPr lang="ru" sz="1700">
                    <a:latin typeface="Spectral Light"/>
                    <a:ea typeface="Spectral Light"/>
                    <a:cs typeface="Spectral Light"/>
                    <a:sym typeface="Spectral Light"/>
                  </a:rPr>
                  <a:t>Processional</a:t>
                </a:r>
                <a:endParaRPr sz="1700">
                  <a:latin typeface="Spectral Light"/>
                  <a:ea typeface="Spectral Light"/>
                  <a:cs typeface="Spectral Light"/>
                  <a:sym typeface="Spectral Light"/>
                </a:endParaRPr>
              </a:p>
              <a:p>
                <a:pPr indent="0" lvl="0" marL="0" rtl="0" algn="r">
                  <a:lnSpc>
                    <a:spcPct val="120000"/>
                  </a:lnSpc>
                  <a:spcBef>
                    <a:spcPts val="0"/>
                  </a:spcBef>
                  <a:spcAft>
                    <a:spcPts val="0"/>
                  </a:spcAft>
                  <a:buClr>
                    <a:schemeClr val="dk1"/>
                  </a:buClr>
                  <a:buSzPts val="1100"/>
                  <a:buFont typeface="Arial"/>
                  <a:buNone/>
                </a:pPr>
                <a:r>
                  <a:rPr lang="ru" sz="1700">
                    <a:latin typeface="Spectral Light"/>
                    <a:ea typeface="Spectral Light"/>
                    <a:cs typeface="Spectral Light"/>
                    <a:sym typeface="Spectral Light"/>
                  </a:rPr>
                  <a:t>Musical selection</a:t>
                </a:r>
                <a:endParaRPr sz="1700">
                  <a:latin typeface="Spectral Light"/>
                  <a:ea typeface="Spectral Light"/>
                  <a:cs typeface="Spectral Light"/>
                  <a:sym typeface="Spectral Light"/>
                </a:endParaRPr>
              </a:p>
              <a:p>
                <a:pPr indent="0" lvl="0" marL="0" rtl="0" algn="r">
                  <a:lnSpc>
                    <a:spcPct val="120000"/>
                  </a:lnSpc>
                  <a:spcBef>
                    <a:spcPts val="0"/>
                  </a:spcBef>
                  <a:spcAft>
                    <a:spcPts val="0"/>
                  </a:spcAft>
                  <a:buClr>
                    <a:schemeClr val="dk1"/>
                  </a:buClr>
                  <a:buSzPts val="1100"/>
                  <a:buFont typeface="Arial"/>
                  <a:buNone/>
                </a:pPr>
                <a:r>
                  <a:rPr lang="ru" sz="1700">
                    <a:latin typeface="Spectral Light"/>
                    <a:ea typeface="Spectral Light"/>
                    <a:cs typeface="Spectral Light"/>
                    <a:sym typeface="Spectral Light"/>
                  </a:rPr>
                  <a:t>Prayer</a:t>
                </a:r>
                <a:endParaRPr sz="1700">
                  <a:latin typeface="Spectral Light"/>
                  <a:ea typeface="Spectral Light"/>
                  <a:cs typeface="Spectral Light"/>
                  <a:sym typeface="Spectral Light"/>
                </a:endParaRPr>
              </a:p>
              <a:p>
                <a:pPr indent="0" lvl="0" marL="0" rtl="0" algn="r">
                  <a:lnSpc>
                    <a:spcPct val="120000"/>
                  </a:lnSpc>
                  <a:spcBef>
                    <a:spcPts val="0"/>
                  </a:spcBef>
                  <a:spcAft>
                    <a:spcPts val="0"/>
                  </a:spcAft>
                  <a:buClr>
                    <a:schemeClr val="dk1"/>
                  </a:buClr>
                  <a:buSzPts val="1100"/>
                  <a:buFont typeface="Arial"/>
                  <a:buNone/>
                </a:pPr>
                <a:r>
                  <a:rPr lang="ru" sz="1700">
                    <a:latin typeface="Spectral Light"/>
                    <a:ea typeface="Spectral Light"/>
                    <a:cs typeface="Spectral Light"/>
                    <a:sym typeface="Spectral Light"/>
                  </a:rPr>
                  <a:t> Cripture</a:t>
                </a:r>
                <a:endParaRPr sz="1700">
                  <a:latin typeface="Spectral Light"/>
                  <a:ea typeface="Spectral Light"/>
                  <a:cs typeface="Spectral Light"/>
                  <a:sym typeface="Spectral Light"/>
                </a:endParaRPr>
              </a:p>
              <a:p>
                <a:pPr indent="0" lvl="0" marL="0" rtl="0" algn="r">
                  <a:lnSpc>
                    <a:spcPct val="120000"/>
                  </a:lnSpc>
                  <a:spcBef>
                    <a:spcPts val="0"/>
                  </a:spcBef>
                  <a:spcAft>
                    <a:spcPts val="0"/>
                  </a:spcAft>
                  <a:buClr>
                    <a:schemeClr val="dk1"/>
                  </a:buClr>
                  <a:buSzPts val="1100"/>
                  <a:buFont typeface="Arial"/>
                  <a:buNone/>
                </a:pPr>
                <a:r>
                  <a:rPr lang="ru" sz="1700">
                    <a:latin typeface="Spectral Light"/>
                    <a:ea typeface="Spectral Light"/>
                    <a:cs typeface="Spectral Light"/>
                    <a:sym typeface="Spectral Light"/>
                  </a:rPr>
                  <a:t>Solo</a:t>
                </a:r>
                <a:endParaRPr sz="1700">
                  <a:latin typeface="Spectral Light"/>
                  <a:ea typeface="Spectral Light"/>
                  <a:cs typeface="Spectral Light"/>
                  <a:sym typeface="Spectral Light"/>
                </a:endParaRPr>
              </a:p>
              <a:p>
                <a:pPr indent="0" lvl="0" marL="0" rtl="0" algn="r">
                  <a:lnSpc>
                    <a:spcPct val="120000"/>
                  </a:lnSpc>
                  <a:spcBef>
                    <a:spcPts val="0"/>
                  </a:spcBef>
                  <a:spcAft>
                    <a:spcPts val="0"/>
                  </a:spcAft>
                  <a:buClr>
                    <a:schemeClr val="dk1"/>
                  </a:buClr>
                  <a:buSzPts val="1100"/>
                  <a:buFont typeface="Arial"/>
                  <a:buNone/>
                </a:pPr>
                <a:r>
                  <a:rPr lang="ru" sz="1700">
                    <a:latin typeface="Spectral Light"/>
                    <a:ea typeface="Spectral Light"/>
                    <a:cs typeface="Spectral Light"/>
                    <a:sym typeface="Spectral Light"/>
                  </a:rPr>
                  <a:t>Hymn</a:t>
                </a:r>
                <a:endParaRPr sz="1700">
                  <a:latin typeface="Spectral Light"/>
                  <a:ea typeface="Spectral Light"/>
                  <a:cs typeface="Spectral Light"/>
                  <a:sym typeface="Spectral Light"/>
                </a:endParaRPr>
              </a:p>
              <a:p>
                <a:pPr indent="0" lvl="0" marL="0" rtl="0" algn="r">
                  <a:lnSpc>
                    <a:spcPct val="120000"/>
                  </a:lnSpc>
                  <a:spcBef>
                    <a:spcPts val="0"/>
                  </a:spcBef>
                  <a:spcAft>
                    <a:spcPts val="0"/>
                  </a:spcAft>
                  <a:buClr>
                    <a:schemeClr val="dk1"/>
                  </a:buClr>
                  <a:buSzPts val="1100"/>
                  <a:buFont typeface="Arial"/>
                  <a:buNone/>
                </a:pPr>
                <a:r>
                  <a:rPr lang="ru" sz="1700">
                    <a:latin typeface="Spectral Light"/>
                    <a:ea typeface="Spectral Light"/>
                    <a:cs typeface="Spectral Light"/>
                    <a:sym typeface="Spectral Light"/>
                  </a:rPr>
                  <a:t>Obituary</a:t>
                </a:r>
                <a:endParaRPr sz="1700">
                  <a:latin typeface="Spectral Light"/>
                  <a:ea typeface="Spectral Light"/>
                  <a:cs typeface="Spectral Light"/>
                  <a:sym typeface="Spectral Light"/>
                </a:endParaRPr>
              </a:p>
              <a:p>
                <a:pPr indent="0" lvl="0" marL="0" rtl="0" algn="r">
                  <a:lnSpc>
                    <a:spcPct val="120000"/>
                  </a:lnSpc>
                  <a:spcBef>
                    <a:spcPts val="0"/>
                  </a:spcBef>
                  <a:spcAft>
                    <a:spcPts val="0"/>
                  </a:spcAft>
                  <a:buClr>
                    <a:schemeClr val="dk1"/>
                  </a:buClr>
                  <a:buSzPts val="1100"/>
                  <a:buFont typeface="Arial"/>
                  <a:buNone/>
                </a:pPr>
                <a:r>
                  <a:rPr lang="ru" sz="1700">
                    <a:latin typeface="Spectral Light"/>
                    <a:ea typeface="Spectral Light"/>
                    <a:cs typeface="Spectral Light"/>
                    <a:sym typeface="Spectral Light"/>
                  </a:rPr>
                  <a:t>Eulogy</a:t>
                </a:r>
                <a:endParaRPr sz="1700">
                  <a:latin typeface="Spectral Light"/>
                  <a:ea typeface="Spectral Light"/>
                  <a:cs typeface="Spectral Light"/>
                  <a:sym typeface="Spectral Light"/>
                </a:endParaRPr>
              </a:p>
              <a:p>
                <a:pPr indent="0" lvl="0" marL="0" rtl="0" algn="r">
                  <a:lnSpc>
                    <a:spcPct val="120000"/>
                  </a:lnSpc>
                  <a:spcBef>
                    <a:spcPts val="0"/>
                  </a:spcBef>
                  <a:spcAft>
                    <a:spcPts val="0"/>
                  </a:spcAft>
                  <a:buNone/>
                </a:pPr>
                <a:r>
                  <a:rPr lang="ru" sz="1700">
                    <a:latin typeface="Spectral Light"/>
                    <a:ea typeface="Spectral Light"/>
                    <a:cs typeface="Spectral Light"/>
                    <a:sym typeface="Spectral Light"/>
                  </a:rPr>
                  <a:t>  </a:t>
                </a:r>
                <a:r>
                  <a:rPr lang="ru" sz="1700">
                    <a:latin typeface="Spectral Light"/>
                    <a:ea typeface="Spectral Light"/>
                    <a:cs typeface="Spectral Light"/>
                    <a:sym typeface="Spectral Light"/>
                  </a:rPr>
                  <a:t>Words</a:t>
                </a:r>
                <a:r>
                  <a:rPr lang="ru" sz="1700">
                    <a:latin typeface="Spectral Light"/>
                    <a:ea typeface="Spectral Light"/>
                    <a:cs typeface="Spectral Light"/>
                    <a:sym typeface="Spectral Light"/>
                  </a:rPr>
                  <a:t> of comfort</a:t>
                </a:r>
                <a:endParaRPr sz="1700">
                  <a:latin typeface="Spectral Light"/>
                  <a:ea typeface="Spectral Light"/>
                  <a:cs typeface="Spectral Light"/>
                  <a:sym typeface="Spectral Light"/>
                </a:endParaRPr>
              </a:p>
            </p:txBody>
          </p:sp>
          <p:sp>
            <p:nvSpPr>
              <p:cNvPr id="75" name="Google Shape;75;p14"/>
              <p:cNvSpPr txBox="1"/>
              <p:nvPr/>
            </p:nvSpPr>
            <p:spPr>
              <a:xfrm>
                <a:off x="4216700" y="5322475"/>
                <a:ext cx="2802600" cy="3087600"/>
              </a:xfrm>
              <a:prstGeom prst="rect">
                <a:avLst/>
              </a:prstGeom>
              <a:noFill/>
              <a:ln>
                <a:noFill/>
              </a:ln>
            </p:spPr>
            <p:txBody>
              <a:bodyPr anchorCtr="0" anchor="t" bIns="0" lIns="0" spcFirstLastPara="1" rIns="0" wrap="square" tIns="0">
                <a:spAutoFit/>
              </a:bodyPr>
              <a:lstStyle/>
              <a:p>
                <a:pPr indent="0" lvl="0" marL="0" rtl="0" algn="l">
                  <a:lnSpc>
                    <a:spcPct val="120000"/>
                  </a:lnSpc>
                  <a:spcBef>
                    <a:spcPts val="0"/>
                  </a:spcBef>
                  <a:spcAft>
                    <a:spcPts val="0"/>
                  </a:spcAft>
                  <a:buNone/>
                </a:pPr>
                <a:r>
                  <a:rPr lang="ru" sz="1700">
                    <a:latin typeface="Spectral Light"/>
                    <a:ea typeface="Spectral Light"/>
                    <a:cs typeface="Spectral Light"/>
                    <a:sym typeface="Spectral Light"/>
                  </a:rPr>
                  <a:t>Name of song</a:t>
                </a:r>
                <a:endParaRPr sz="1700">
                  <a:latin typeface="Spectral Light"/>
                  <a:ea typeface="Spectral Light"/>
                  <a:cs typeface="Spectral Light"/>
                  <a:sym typeface="Spectral Light"/>
                </a:endParaRPr>
              </a:p>
              <a:p>
                <a:pPr indent="0" lvl="0" marL="0" rtl="0" algn="l">
                  <a:lnSpc>
                    <a:spcPct val="120000"/>
                  </a:lnSpc>
                  <a:spcBef>
                    <a:spcPts val="0"/>
                  </a:spcBef>
                  <a:spcAft>
                    <a:spcPts val="0"/>
                  </a:spcAft>
                  <a:buNone/>
                </a:pPr>
                <a:r>
                  <a:rPr lang="ru" sz="1700">
                    <a:latin typeface="Spectral Light"/>
                    <a:ea typeface="Spectral Light"/>
                    <a:cs typeface="Spectral Light"/>
                    <a:sym typeface="Spectral Light"/>
                  </a:rPr>
                  <a:t>April Fisher</a:t>
                </a:r>
                <a:endParaRPr sz="1700">
                  <a:latin typeface="Spectral Light"/>
                  <a:ea typeface="Spectral Light"/>
                  <a:cs typeface="Spectral Light"/>
                  <a:sym typeface="Spectral Light"/>
                </a:endParaRPr>
              </a:p>
              <a:p>
                <a:pPr indent="0" lvl="0" marL="0" rtl="0" algn="l">
                  <a:lnSpc>
                    <a:spcPct val="120000"/>
                  </a:lnSpc>
                  <a:spcBef>
                    <a:spcPts val="0"/>
                  </a:spcBef>
                  <a:spcAft>
                    <a:spcPts val="0"/>
                  </a:spcAft>
                  <a:buNone/>
                </a:pPr>
                <a:r>
                  <a:rPr lang="ru" sz="1700">
                    <a:latin typeface="Spectral Light"/>
                    <a:ea typeface="Spectral Light"/>
                    <a:cs typeface="Spectral Light"/>
                    <a:sym typeface="Spectral Light"/>
                  </a:rPr>
                  <a:t>Name of song</a:t>
                </a:r>
                <a:endParaRPr sz="1700">
                  <a:latin typeface="Spectral Light"/>
                  <a:ea typeface="Spectral Light"/>
                  <a:cs typeface="Spectral Light"/>
                  <a:sym typeface="Spectral Light"/>
                </a:endParaRPr>
              </a:p>
              <a:p>
                <a:pPr indent="0" lvl="0" marL="0" rtl="0" algn="l">
                  <a:lnSpc>
                    <a:spcPct val="120000"/>
                  </a:lnSpc>
                  <a:spcBef>
                    <a:spcPts val="0"/>
                  </a:spcBef>
                  <a:spcAft>
                    <a:spcPts val="0"/>
                  </a:spcAft>
                  <a:buNone/>
                </a:pPr>
                <a:r>
                  <a:rPr lang="ru" sz="1700">
                    <a:latin typeface="Spectral Light"/>
                    <a:ea typeface="Spectral Light"/>
                    <a:cs typeface="Spectral Light"/>
                    <a:sym typeface="Spectral Light"/>
                  </a:rPr>
                  <a:t>Title</a:t>
                </a:r>
                <a:endParaRPr sz="1700">
                  <a:latin typeface="Spectral Light"/>
                  <a:ea typeface="Spectral Light"/>
                  <a:cs typeface="Spectral Light"/>
                  <a:sym typeface="Spectral Light"/>
                </a:endParaRPr>
              </a:p>
              <a:p>
                <a:pPr indent="0" lvl="0" marL="0" rtl="0" algn="l">
                  <a:lnSpc>
                    <a:spcPct val="120000"/>
                  </a:lnSpc>
                  <a:spcBef>
                    <a:spcPts val="0"/>
                  </a:spcBef>
                  <a:spcAft>
                    <a:spcPts val="0"/>
                  </a:spcAft>
                  <a:buNone/>
                </a:pPr>
                <a:r>
                  <a:rPr lang="ru" sz="1700">
                    <a:latin typeface="Spectral Light"/>
                    <a:ea typeface="Spectral Light"/>
                    <a:cs typeface="Spectral Light"/>
                    <a:sym typeface="Spectral Light"/>
                  </a:rPr>
                  <a:t>Title</a:t>
                </a:r>
                <a:endParaRPr sz="1700">
                  <a:latin typeface="Spectral Light"/>
                  <a:ea typeface="Spectral Light"/>
                  <a:cs typeface="Spectral Light"/>
                  <a:sym typeface="Spectral Light"/>
                </a:endParaRPr>
              </a:p>
              <a:p>
                <a:pPr indent="0" lvl="0" marL="0" rtl="0" algn="l">
                  <a:lnSpc>
                    <a:spcPct val="120000"/>
                  </a:lnSpc>
                  <a:spcBef>
                    <a:spcPts val="0"/>
                  </a:spcBef>
                  <a:spcAft>
                    <a:spcPts val="0"/>
                  </a:spcAft>
                  <a:buNone/>
                </a:pPr>
                <a:r>
                  <a:rPr lang="ru" sz="1700">
                    <a:latin typeface="Spectral Light"/>
                    <a:ea typeface="Spectral Light"/>
                    <a:cs typeface="Spectral Light"/>
                    <a:sym typeface="Spectral Light"/>
                  </a:rPr>
                  <a:t>Angela Evans</a:t>
                </a:r>
                <a:endParaRPr sz="1700">
                  <a:latin typeface="Spectral Light"/>
                  <a:ea typeface="Spectral Light"/>
                  <a:cs typeface="Spectral Light"/>
                  <a:sym typeface="Spectral Light"/>
                </a:endParaRPr>
              </a:p>
              <a:p>
                <a:pPr indent="0" lvl="0" marL="0" rtl="0" algn="l">
                  <a:lnSpc>
                    <a:spcPct val="120000"/>
                  </a:lnSpc>
                  <a:spcBef>
                    <a:spcPts val="0"/>
                  </a:spcBef>
                  <a:spcAft>
                    <a:spcPts val="0"/>
                  </a:spcAft>
                  <a:buNone/>
                </a:pPr>
                <a:r>
                  <a:rPr lang="ru" sz="1700">
                    <a:latin typeface="Spectral Light"/>
                    <a:ea typeface="Spectral Light"/>
                    <a:cs typeface="Spectral Light"/>
                    <a:sym typeface="Spectral Light"/>
                  </a:rPr>
                  <a:t>Title</a:t>
                </a:r>
                <a:endParaRPr sz="1700">
                  <a:latin typeface="Spectral Light"/>
                  <a:ea typeface="Spectral Light"/>
                  <a:cs typeface="Spectral Light"/>
                  <a:sym typeface="Spectral Light"/>
                </a:endParaRPr>
              </a:p>
              <a:p>
                <a:pPr indent="0" lvl="0" marL="0" rtl="0" algn="l">
                  <a:lnSpc>
                    <a:spcPct val="120000"/>
                  </a:lnSpc>
                  <a:spcBef>
                    <a:spcPts val="0"/>
                  </a:spcBef>
                  <a:spcAft>
                    <a:spcPts val="0"/>
                  </a:spcAft>
                  <a:buNone/>
                </a:pPr>
                <a:r>
                  <a:rPr lang="ru" sz="1700">
                    <a:latin typeface="Spectral Light"/>
                    <a:ea typeface="Spectral Light"/>
                    <a:cs typeface="Spectral Light"/>
                    <a:sym typeface="Spectral Light"/>
                  </a:rPr>
                  <a:t>David Cook</a:t>
                </a:r>
                <a:endParaRPr sz="1700">
                  <a:latin typeface="Spectral Light"/>
                  <a:ea typeface="Spectral Light"/>
                  <a:cs typeface="Spectral Light"/>
                  <a:sym typeface="Spectral Light"/>
                </a:endParaRPr>
              </a:p>
              <a:p>
                <a:pPr indent="0" lvl="0" marL="0" rtl="0" algn="l">
                  <a:lnSpc>
                    <a:spcPct val="120000"/>
                  </a:lnSpc>
                  <a:spcBef>
                    <a:spcPts val="0"/>
                  </a:spcBef>
                  <a:spcAft>
                    <a:spcPts val="0"/>
                  </a:spcAft>
                  <a:buNone/>
                </a:pPr>
                <a:r>
                  <a:rPr lang="ru" sz="1700">
                    <a:latin typeface="Spectral Light"/>
                    <a:ea typeface="Spectral Light"/>
                    <a:cs typeface="Spectral Light"/>
                    <a:sym typeface="Spectral Light"/>
                  </a:rPr>
                  <a:t>Lorna Wilson</a:t>
                </a:r>
                <a:endParaRPr sz="1700">
                  <a:latin typeface="Spectral Light"/>
                  <a:ea typeface="Spectral Light"/>
                  <a:cs typeface="Spectral Light"/>
                  <a:sym typeface="Spectral Light"/>
                </a:endParaRPr>
              </a:p>
              <a:p>
                <a:pPr indent="0" lvl="0" marL="0" rtl="0" algn="l">
                  <a:lnSpc>
                    <a:spcPct val="120000"/>
                  </a:lnSpc>
                  <a:spcBef>
                    <a:spcPts val="0"/>
                  </a:spcBef>
                  <a:spcAft>
                    <a:spcPts val="0"/>
                  </a:spcAft>
                  <a:buNone/>
                </a:pPr>
                <a:r>
                  <a:rPr lang="ru" sz="1700">
                    <a:latin typeface="Spectral Light"/>
                    <a:ea typeface="Spectral Light"/>
                    <a:cs typeface="Spectral Light"/>
                    <a:sym typeface="Spectral Light"/>
                  </a:rPr>
                  <a:t>Arnold Miller</a:t>
                </a:r>
                <a:endParaRPr sz="1700">
                  <a:latin typeface="Spectral Light"/>
                  <a:ea typeface="Spectral Light"/>
                  <a:cs typeface="Spectral Light"/>
                  <a:sym typeface="Spectral Light"/>
                </a:endParaRPr>
              </a:p>
            </p:txBody>
          </p:sp>
        </p:grpSp>
      </p:grpSp>
      <p:grpSp>
        <p:nvGrpSpPr>
          <p:cNvPr id="76" name="Google Shape;76;p14"/>
          <p:cNvGrpSpPr/>
          <p:nvPr/>
        </p:nvGrpSpPr>
        <p:grpSpPr>
          <a:xfrm>
            <a:off x="516450" y="8760493"/>
            <a:ext cx="6527100" cy="983725"/>
            <a:chOff x="516450" y="8760493"/>
            <a:chExt cx="6527100" cy="983725"/>
          </a:xfrm>
        </p:grpSpPr>
        <p:sp>
          <p:nvSpPr>
            <p:cNvPr id="77" name="Google Shape;77;p14"/>
            <p:cNvSpPr txBox="1"/>
            <p:nvPr/>
          </p:nvSpPr>
          <p:spPr>
            <a:xfrm>
              <a:off x="516450" y="8760493"/>
              <a:ext cx="6527100" cy="6156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None/>
              </a:pPr>
              <a:r>
                <a:rPr lang="ru" sz="4000">
                  <a:latin typeface="Cinzel SemiBold"/>
                  <a:ea typeface="Cinzel SemiBold"/>
                  <a:cs typeface="Cinzel SemiBold"/>
                  <a:sym typeface="Cinzel SemiBold"/>
                </a:rPr>
                <a:t>Thank you</a:t>
              </a:r>
              <a:endParaRPr sz="4000">
                <a:latin typeface="Cinzel SemiBold"/>
                <a:ea typeface="Cinzel SemiBold"/>
                <a:cs typeface="Cinzel SemiBold"/>
                <a:sym typeface="Cinzel SemiBold"/>
              </a:endParaRPr>
            </a:p>
          </p:txBody>
        </p:sp>
        <p:sp>
          <p:nvSpPr>
            <p:cNvPr id="78" name="Google Shape;78;p14"/>
            <p:cNvSpPr txBox="1"/>
            <p:nvPr/>
          </p:nvSpPr>
          <p:spPr>
            <a:xfrm>
              <a:off x="516450" y="9497918"/>
              <a:ext cx="6527100" cy="246300"/>
            </a:xfrm>
            <a:prstGeom prst="rect">
              <a:avLst/>
            </a:prstGeom>
            <a:noFill/>
            <a:ln>
              <a:noFill/>
            </a:ln>
          </p:spPr>
          <p:txBody>
            <a:bodyPr anchorCtr="0" anchor="t" bIns="0" lIns="0" spcFirstLastPara="1" rIns="0" wrap="square" tIns="0">
              <a:spAutoFit/>
            </a:bodyPr>
            <a:lstStyle/>
            <a:p>
              <a:pPr indent="0" lvl="0" marL="0" marR="0" rtl="0" algn="ctr">
                <a:lnSpc>
                  <a:spcPct val="120000"/>
                </a:lnSpc>
                <a:spcBef>
                  <a:spcPts val="0"/>
                </a:spcBef>
                <a:spcAft>
                  <a:spcPts val="0"/>
                </a:spcAft>
                <a:buNone/>
              </a:pPr>
              <a:r>
                <a:rPr lang="ru" sz="1600">
                  <a:latin typeface="Spectral Light"/>
                  <a:ea typeface="Spectral Light"/>
                  <a:cs typeface="Spectral Light"/>
                  <a:sym typeface="Spectral Light"/>
                </a:rPr>
                <a:t>David family would like to thank you all for your love and support.</a:t>
              </a:r>
              <a:endParaRPr sz="1600">
                <a:latin typeface="Spectral Light"/>
                <a:ea typeface="Spectral Light"/>
                <a:cs typeface="Spectral Light"/>
                <a:sym typeface="Spectral Light"/>
              </a:endParaRPr>
            </a:p>
          </p:txBody>
        </p:sp>
      </p:gr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