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0692000" cx="7560000"/>
  <p:notesSz cx="6858000" cy="9144000"/>
  <p:embeddedFontLst>
    <p:embeddedFont>
      <p:font typeface="Cabin Sketch"/>
      <p:regular r:id="rId8"/>
      <p:bold r:id="rId9"/>
    </p:embeddedFont>
    <p:embeddedFont>
      <p:font typeface="Amatic SC"/>
      <p:regular r:id="rId10"/>
      <p:bold r:id="rId11"/>
    </p:embeddedFont>
    <p:embeddedFont>
      <p:font typeface="Bubblegum Sans"/>
      <p:regular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  <p15:guide id="3" pos="283">
          <p15:clr>
            <a:srgbClr val="9AA0A6"/>
          </p15:clr>
        </p15:guide>
        <p15:guide id="4" pos="4479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  <p:guide pos="283"/>
        <p:guide pos="4479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AmaticSC-bold.fntdata"/><Relationship Id="rId10" Type="http://schemas.openxmlformats.org/officeDocument/2006/relationships/font" Target="fonts/AmaticSC-regular.fntdata"/><Relationship Id="rId12" Type="http://schemas.openxmlformats.org/officeDocument/2006/relationships/font" Target="fonts/BubblegumSans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CabinSketch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CabinSketch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11bf199ee2_0_3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11bf199ee2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5.png"/><Relationship Id="rId10" Type="http://schemas.openxmlformats.org/officeDocument/2006/relationships/image" Target="../media/image4.png"/><Relationship Id="rId13" Type="http://schemas.openxmlformats.org/officeDocument/2006/relationships/image" Target="../media/image14.png"/><Relationship Id="rId1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Relationship Id="rId4" Type="http://schemas.openxmlformats.org/officeDocument/2006/relationships/image" Target="../media/image9.png"/><Relationship Id="rId9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openxmlformats.org/officeDocument/2006/relationships/image" Target="../media/image6.png"/><Relationship Id="rId7" Type="http://schemas.openxmlformats.org/officeDocument/2006/relationships/image" Target="../media/image1.png"/><Relationship Id="rId8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.png"/><Relationship Id="rId10" Type="http://schemas.openxmlformats.org/officeDocument/2006/relationships/image" Target="../media/image3.png"/><Relationship Id="rId13" Type="http://schemas.openxmlformats.org/officeDocument/2006/relationships/image" Target="../media/image13.png"/><Relationship Id="rId1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9" Type="http://schemas.openxmlformats.org/officeDocument/2006/relationships/image" Target="../media/image11.png"/><Relationship Id="rId14" Type="http://schemas.openxmlformats.org/officeDocument/2006/relationships/image" Target="../media/image15.png"/><Relationship Id="rId5" Type="http://schemas.openxmlformats.org/officeDocument/2006/relationships/image" Target="../media/image12.png"/><Relationship Id="rId6" Type="http://schemas.openxmlformats.org/officeDocument/2006/relationships/image" Target="../media/image14.png"/><Relationship Id="rId7" Type="http://schemas.openxmlformats.org/officeDocument/2006/relationships/image" Target="../media/image5.png"/><Relationship Id="rId8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450001" y="303436"/>
            <a:ext cx="6659999" cy="10085128"/>
            <a:chOff x="450000" y="299044"/>
            <a:chExt cx="6659999" cy="10085128"/>
          </a:xfrm>
        </p:grpSpPr>
        <p:pic>
          <p:nvPicPr>
            <p:cNvPr id="55" name="Google Shape;55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181100" y="7712900"/>
              <a:ext cx="5238749" cy="1006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" name="Google Shape;56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66800" y="853850"/>
              <a:ext cx="5629275" cy="51179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282900" y="1129650"/>
              <a:ext cx="4822649" cy="4604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58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50000" y="299044"/>
              <a:ext cx="6659999" cy="1289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Google Shape;59;p1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1994075" y="1278688"/>
              <a:ext cx="1332898" cy="13669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" name="Google Shape;60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3596250" y="742250"/>
              <a:ext cx="1714125" cy="1553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" name="Google Shape;61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5613563" y="1651463"/>
              <a:ext cx="453875" cy="756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Google Shape;62;p13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3441868" y="2157475"/>
              <a:ext cx="208575" cy="188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Google Shape;63;p13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2828225" y="2560625"/>
              <a:ext cx="2796999" cy="1497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" name="Google Shape;64;p13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4294350" y="3480750"/>
              <a:ext cx="2325525" cy="18747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" name="Google Shape;65;p13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790575" y="3513125"/>
              <a:ext cx="3643400" cy="2801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" name="Google Shape;66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 rot="9231219">
              <a:off x="1951225" y="2717300"/>
              <a:ext cx="453875" cy="7564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" name="Google Shape;67;p13"/>
            <p:cNvSpPr/>
            <p:nvPr/>
          </p:nvSpPr>
          <p:spPr>
            <a:xfrm>
              <a:off x="1295413" y="1300163"/>
              <a:ext cx="162000" cy="162000"/>
            </a:xfrm>
            <a:prstGeom prst="ellipse">
              <a:avLst/>
            </a:prstGeom>
            <a:solidFill>
              <a:srgbClr val="7CCBD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3"/>
            <p:cNvSpPr/>
            <p:nvPr/>
          </p:nvSpPr>
          <p:spPr>
            <a:xfrm>
              <a:off x="1385900" y="3151575"/>
              <a:ext cx="120300" cy="119100"/>
            </a:xfrm>
            <a:prstGeom prst="ellipse">
              <a:avLst/>
            </a:prstGeom>
            <a:solidFill>
              <a:srgbClr val="4F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9" name="Google Shape;69;p13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 rot="-6105552">
              <a:off x="1898818" y="5381675"/>
              <a:ext cx="208575" cy="1881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" name="Google Shape;70;p13"/>
            <p:cNvSpPr/>
            <p:nvPr/>
          </p:nvSpPr>
          <p:spPr>
            <a:xfrm>
              <a:off x="1857038" y="1003675"/>
              <a:ext cx="120300" cy="119100"/>
            </a:xfrm>
            <a:prstGeom prst="ellipse">
              <a:avLst/>
            </a:prstGeom>
            <a:solidFill>
              <a:srgbClr val="4F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3"/>
            <p:cNvSpPr/>
            <p:nvPr/>
          </p:nvSpPr>
          <p:spPr>
            <a:xfrm>
              <a:off x="5405151" y="1210875"/>
              <a:ext cx="74100" cy="78600"/>
            </a:xfrm>
            <a:prstGeom prst="ellipse">
              <a:avLst/>
            </a:prstGeom>
            <a:solidFill>
              <a:srgbClr val="4F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3"/>
            <p:cNvSpPr/>
            <p:nvPr/>
          </p:nvSpPr>
          <p:spPr>
            <a:xfrm>
              <a:off x="4924088" y="5890000"/>
              <a:ext cx="120300" cy="119100"/>
            </a:xfrm>
            <a:prstGeom prst="ellipse">
              <a:avLst/>
            </a:prstGeom>
            <a:solidFill>
              <a:srgbClr val="4F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3"/>
            <p:cNvSpPr/>
            <p:nvPr/>
          </p:nvSpPr>
          <p:spPr>
            <a:xfrm>
              <a:off x="6131751" y="3082527"/>
              <a:ext cx="180900" cy="188100"/>
            </a:xfrm>
            <a:prstGeom prst="ellipse">
              <a:avLst/>
            </a:prstGeom>
            <a:solidFill>
              <a:srgbClr val="7CCBD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74" name="Google Shape;74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50000" y="10255269"/>
              <a:ext cx="6659999" cy="12890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" name="Google Shape;75;p13"/>
            <p:cNvSpPr txBox="1"/>
            <p:nvPr/>
          </p:nvSpPr>
          <p:spPr>
            <a:xfrm>
              <a:off x="741600" y="6162675"/>
              <a:ext cx="6076800" cy="161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500">
                  <a:solidFill>
                    <a:srgbClr val="4F4F4F"/>
                  </a:solidFill>
                  <a:latin typeface="Cabin Sketch"/>
                  <a:ea typeface="Cabin Sketch"/>
                  <a:cs typeface="Cabin Sketch"/>
                  <a:sym typeface="Cabin Sketch"/>
                </a:rPr>
                <a:t>SEAFOOD</a:t>
              </a:r>
              <a:endParaRPr sz="10500">
                <a:solidFill>
                  <a:srgbClr val="4F4F4F"/>
                </a:solidFill>
                <a:latin typeface="Cabin Sketch"/>
                <a:ea typeface="Cabin Sketch"/>
                <a:cs typeface="Cabin Sketch"/>
                <a:sym typeface="Cabin Sketch"/>
              </a:endParaRPr>
            </a:p>
          </p:txBody>
        </p:sp>
        <p:sp>
          <p:nvSpPr>
            <p:cNvPr id="76" name="Google Shape;76;p13"/>
            <p:cNvSpPr txBox="1"/>
            <p:nvPr/>
          </p:nvSpPr>
          <p:spPr>
            <a:xfrm>
              <a:off x="2219325" y="7858125"/>
              <a:ext cx="3183600" cy="61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4000">
                  <a:solidFill>
                    <a:schemeClr val="lt1"/>
                  </a:solidFill>
                  <a:latin typeface="Bubblegum Sans"/>
                  <a:ea typeface="Bubblegum Sans"/>
                  <a:cs typeface="Bubblegum Sans"/>
                  <a:sym typeface="Bubblegum Sans"/>
                </a:rPr>
                <a:t>RESTAURANT</a:t>
              </a:r>
              <a:endParaRPr sz="4000">
                <a:solidFill>
                  <a:schemeClr val="lt1"/>
                </a:solidFill>
                <a:latin typeface="Bubblegum Sans"/>
                <a:ea typeface="Bubblegum Sans"/>
                <a:cs typeface="Bubblegum Sans"/>
                <a:sym typeface="Bubblegum Sans"/>
              </a:endParaRPr>
            </a:p>
          </p:txBody>
        </p:sp>
        <p:sp>
          <p:nvSpPr>
            <p:cNvPr id="77" name="Google Shape;77;p13"/>
            <p:cNvSpPr txBox="1"/>
            <p:nvPr/>
          </p:nvSpPr>
          <p:spPr>
            <a:xfrm>
              <a:off x="1052513" y="8848725"/>
              <a:ext cx="5486400" cy="120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ru" sz="2200">
                  <a:solidFill>
                    <a:srgbClr val="4F4F4F"/>
                  </a:solidFill>
                  <a:latin typeface="Amatic SC"/>
                  <a:ea typeface="Amatic SC"/>
                  <a:cs typeface="Amatic SC"/>
                  <a:sym typeface="Amatic SC"/>
                </a:rPr>
                <a:t>Location of restaurant</a:t>
              </a:r>
              <a:endParaRPr b="1" sz="2200">
                <a:solidFill>
                  <a:srgbClr val="4F4F4F"/>
                </a:solidFill>
                <a:latin typeface="Amatic SC"/>
                <a:ea typeface="Amatic SC"/>
                <a:cs typeface="Amatic SC"/>
                <a:sym typeface="Amatic SC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ru" sz="2200">
                  <a:solidFill>
                    <a:srgbClr val="4F4F4F"/>
                  </a:solidFill>
                  <a:latin typeface="Amatic SC"/>
                  <a:ea typeface="Amatic SC"/>
                  <a:cs typeface="Amatic SC"/>
                  <a:sym typeface="Amatic SC"/>
                </a:rPr>
                <a:t>74325 Shannon Coves Apt. 009, Port Cesarbury, Bilzen</a:t>
              </a:r>
              <a:endParaRPr b="1" sz="2200">
                <a:solidFill>
                  <a:srgbClr val="4F4F4F"/>
                </a:solidFill>
                <a:latin typeface="Amatic SC"/>
                <a:ea typeface="Amatic SC"/>
                <a:cs typeface="Amatic SC"/>
                <a:sym typeface="Amatic SC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200">
                  <a:solidFill>
                    <a:srgbClr val="4F4F4F"/>
                  </a:solidFill>
                  <a:latin typeface="Amatic SC"/>
                  <a:ea typeface="Amatic SC"/>
                  <a:cs typeface="Amatic SC"/>
                  <a:sym typeface="Amatic SC"/>
                </a:rPr>
                <a:t>(123) 456-7890</a:t>
              </a:r>
              <a:endParaRPr b="1" sz="2200">
                <a:solidFill>
                  <a:srgbClr val="4F4F4F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1425" y="228600"/>
            <a:ext cx="6680625" cy="10240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6638" y="620000"/>
            <a:ext cx="5590913" cy="9836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39625" y="1394475"/>
            <a:ext cx="3702951" cy="71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2293006">
            <a:off x="5227207" y="3036147"/>
            <a:ext cx="2935487" cy="2257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 rot="-3449649">
            <a:off x="5646533" y="708287"/>
            <a:ext cx="1895136" cy="1014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56469" y="494992"/>
            <a:ext cx="208575" cy="18815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4"/>
          <p:cNvSpPr/>
          <p:nvPr/>
        </p:nvSpPr>
        <p:spPr>
          <a:xfrm>
            <a:off x="6919627" y="1492642"/>
            <a:ext cx="74100" cy="78600"/>
          </a:xfrm>
          <a:prstGeom prst="ellipse">
            <a:avLst/>
          </a:prstGeom>
          <a:solidFill>
            <a:srgbClr val="4F4F4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4"/>
          <p:cNvSpPr/>
          <p:nvPr/>
        </p:nvSpPr>
        <p:spPr>
          <a:xfrm>
            <a:off x="6612975" y="2428500"/>
            <a:ext cx="120300" cy="120300"/>
          </a:xfrm>
          <a:prstGeom prst="ellipse">
            <a:avLst/>
          </a:prstGeom>
          <a:solidFill>
            <a:srgbClr val="7CCBD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0" name="Google Shape;90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-4137800">
            <a:off x="125408" y="735103"/>
            <a:ext cx="1555235" cy="1409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9640911">
            <a:off x="6122050" y="5679356"/>
            <a:ext cx="656650" cy="1094412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4"/>
          <p:cNvSpPr/>
          <p:nvPr/>
        </p:nvSpPr>
        <p:spPr>
          <a:xfrm>
            <a:off x="5982050" y="3816087"/>
            <a:ext cx="74100" cy="73500"/>
          </a:xfrm>
          <a:prstGeom prst="ellipse">
            <a:avLst/>
          </a:prstGeom>
          <a:solidFill>
            <a:srgbClr val="4F4F4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3" name="Google Shape;93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251464">
            <a:off x="6176324" y="4924821"/>
            <a:ext cx="228403" cy="206034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4"/>
          <p:cNvSpPr/>
          <p:nvPr/>
        </p:nvSpPr>
        <p:spPr>
          <a:xfrm>
            <a:off x="6825025" y="5894317"/>
            <a:ext cx="120300" cy="119400"/>
          </a:xfrm>
          <a:prstGeom prst="ellipse">
            <a:avLst/>
          </a:prstGeom>
          <a:solidFill>
            <a:srgbClr val="4F4F4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4"/>
          <p:cNvSpPr/>
          <p:nvPr/>
        </p:nvSpPr>
        <p:spPr>
          <a:xfrm rot="-2206493">
            <a:off x="6794725" y="6815245"/>
            <a:ext cx="180900" cy="166561"/>
          </a:xfrm>
          <a:prstGeom prst="ellipse">
            <a:avLst/>
          </a:prstGeom>
          <a:solidFill>
            <a:srgbClr val="7CCBD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6" name="Google Shape;96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313864">
            <a:off x="5850397" y="8850744"/>
            <a:ext cx="1490831" cy="1350937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4"/>
          <p:cNvSpPr/>
          <p:nvPr/>
        </p:nvSpPr>
        <p:spPr>
          <a:xfrm>
            <a:off x="6326900" y="10291842"/>
            <a:ext cx="120300" cy="119400"/>
          </a:xfrm>
          <a:prstGeom prst="ellipse">
            <a:avLst/>
          </a:prstGeom>
          <a:solidFill>
            <a:srgbClr val="4F4F4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4"/>
          <p:cNvSpPr/>
          <p:nvPr/>
        </p:nvSpPr>
        <p:spPr>
          <a:xfrm>
            <a:off x="6341200" y="8670826"/>
            <a:ext cx="74100" cy="73500"/>
          </a:xfrm>
          <a:prstGeom prst="ellipse">
            <a:avLst/>
          </a:prstGeom>
          <a:solidFill>
            <a:srgbClr val="4F4F4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9" name="Google Shape;99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251470">
            <a:off x="6800933" y="8527183"/>
            <a:ext cx="222384" cy="200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959525" y="7067424"/>
            <a:ext cx="1218843" cy="125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6728316">
            <a:off x="-406159" y="6188007"/>
            <a:ext cx="2749694" cy="2114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2045703">
            <a:off x="100108" y="8993588"/>
            <a:ext cx="2012110" cy="107692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4"/>
          <p:cNvSpPr/>
          <p:nvPr/>
        </p:nvSpPr>
        <p:spPr>
          <a:xfrm>
            <a:off x="721750" y="2287100"/>
            <a:ext cx="166500" cy="166500"/>
          </a:xfrm>
          <a:prstGeom prst="ellipse">
            <a:avLst/>
          </a:prstGeom>
          <a:solidFill>
            <a:srgbClr val="7CCBD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4" name="Google Shape;104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3673345">
            <a:off x="682207" y="2806466"/>
            <a:ext cx="483235" cy="805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251464">
            <a:off x="151749" y="5996371"/>
            <a:ext cx="228403" cy="206034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4"/>
          <p:cNvSpPr txBox="1"/>
          <p:nvPr/>
        </p:nvSpPr>
        <p:spPr>
          <a:xfrm>
            <a:off x="2161201" y="1432967"/>
            <a:ext cx="3183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800">
                <a:solidFill>
                  <a:schemeClr val="lt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MENU</a:t>
            </a:r>
            <a:endParaRPr sz="3800">
              <a:solidFill>
                <a:schemeClr val="lt1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107" name="Google Shape;107;p14"/>
          <p:cNvSpPr txBox="1"/>
          <p:nvPr/>
        </p:nvSpPr>
        <p:spPr>
          <a:xfrm>
            <a:off x="1521150" y="432075"/>
            <a:ext cx="4536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7200">
                <a:solidFill>
                  <a:schemeClr val="lt1"/>
                </a:solidFill>
                <a:latin typeface="Cabin Sketch"/>
                <a:ea typeface="Cabin Sketch"/>
                <a:cs typeface="Cabin Sketch"/>
                <a:sym typeface="Cabin Sketch"/>
              </a:rPr>
              <a:t>SEAFOOD</a:t>
            </a:r>
            <a:endParaRPr sz="7200">
              <a:solidFill>
                <a:schemeClr val="lt1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108" name="Google Shape;108;p14"/>
          <p:cNvSpPr/>
          <p:nvPr/>
        </p:nvSpPr>
        <p:spPr>
          <a:xfrm>
            <a:off x="1142673" y="461024"/>
            <a:ext cx="91200" cy="90000"/>
          </a:xfrm>
          <a:prstGeom prst="ellipse">
            <a:avLst/>
          </a:prstGeom>
          <a:solidFill>
            <a:srgbClr val="4F4F4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4"/>
          <p:cNvSpPr/>
          <p:nvPr/>
        </p:nvSpPr>
        <p:spPr>
          <a:xfrm>
            <a:off x="571173" y="2961324"/>
            <a:ext cx="91200" cy="90000"/>
          </a:xfrm>
          <a:prstGeom prst="ellipse">
            <a:avLst/>
          </a:prstGeom>
          <a:solidFill>
            <a:srgbClr val="4F4F4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0" name="Google Shape;110;p1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rot="-2577504">
            <a:off x="-76651" y="3998390"/>
            <a:ext cx="1810957" cy="1459944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4"/>
          <p:cNvSpPr/>
          <p:nvPr/>
        </p:nvSpPr>
        <p:spPr>
          <a:xfrm>
            <a:off x="387375" y="6628125"/>
            <a:ext cx="59100" cy="58500"/>
          </a:xfrm>
          <a:prstGeom prst="ellipse">
            <a:avLst/>
          </a:prstGeom>
          <a:solidFill>
            <a:srgbClr val="4F4F4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4"/>
          <p:cNvSpPr/>
          <p:nvPr/>
        </p:nvSpPr>
        <p:spPr>
          <a:xfrm>
            <a:off x="434050" y="9153587"/>
            <a:ext cx="120300" cy="119100"/>
          </a:xfrm>
          <a:prstGeom prst="ellipse">
            <a:avLst/>
          </a:prstGeom>
          <a:solidFill>
            <a:srgbClr val="4F4F4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3" name="Google Shape;113;p1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936737" y="2481275"/>
            <a:ext cx="3686525" cy="342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4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306212" y="2274575"/>
            <a:ext cx="2914650" cy="50737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4"/>
          <p:cNvSpPr txBox="1"/>
          <p:nvPr/>
        </p:nvSpPr>
        <p:spPr>
          <a:xfrm>
            <a:off x="2396700" y="2305063"/>
            <a:ext cx="27432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900">
                <a:solidFill>
                  <a:srgbClr val="4F4F4F"/>
                </a:solidFill>
                <a:latin typeface="Amatic SC"/>
                <a:ea typeface="Amatic SC"/>
                <a:cs typeface="Amatic SC"/>
                <a:sym typeface="Amatic SC"/>
              </a:rPr>
              <a:t>Seafood Platters</a:t>
            </a:r>
            <a:endParaRPr b="1" sz="2900">
              <a:solidFill>
                <a:srgbClr val="4F4F4F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16" name="Google Shape;116;p14"/>
          <p:cNvSpPr txBox="1"/>
          <p:nvPr/>
        </p:nvSpPr>
        <p:spPr>
          <a:xfrm>
            <a:off x="2174862" y="3048000"/>
            <a:ext cx="3276600" cy="26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Fish Fillets ..................................... $10.00</a:t>
            </a:r>
            <a:endParaRPr sz="1800">
              <a:solidFill>
                <a:schemeClr val="lt1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Calamari ........................................ $12.00</a:t>
            </a:r>
            <a:endParaRPr sz="1800">
              <a:solidFill>
                <a:schemeClr val="lt1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Oyster Stew .................................. $7.50</a:t>
            </a:r>
            <a:endParaRPr sz="1800">
              <a:solidFill>
                <a:schemeClr val="lt1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Tempura ......................................... $9.25</a:t>
            </a:r>
            <a:endParaRPr sz="1800">
              <a:solidFill>
                <a:schemeClr val="lt1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Crumbed Fish ............................... $18.00</a:t>
            </a:r>
            <a:endParaRPr sz="1800">
              <a:solidFill>
                <a:schemeClr val="lt1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Scallops</a:t>
            </a:r>
            <a:r>
              <a:rPr lang="ru" sz="1800">
                <a:solidFill>
                  <a:schemeClr val="lt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 .......................................... $13.00</a:t>
            </a:r>
            <a:endParaRPr sz="1800">
              <a:solidFill>
                <a:schemeClr val="lt1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Crob Stew ...................................... $14.10</a:t>
            </a:r>
            <a:endParaRPr sz="1800">
              <a:solidFill>
                <a:schemeClr val="lt1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pic>
        <p:nvPicPr>
          <p:cNvPr id="117" name="Google Shape;117;p1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936737" y="6557975"/>
            <a:ext cx="3686525" cy="342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4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306212" y="6351275"/>
            <a:ext cx="2914650" cy="50737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4"/>
          <p:cNvSpPr txBox="1"/>
          <p:nvPr/>
        </p:nvSpPr>
        <p:spPr>
          <a:xfrm>
            <a:off x="2396700" y="6381763"/>
            <a:ext cx="27432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900">
                <a:solidFill>
                  <a:srgbClr val="4F4F4F"/>
                </a:solidFill>
                <a:latin typeface="Amatic SC"/>
                <a:ea typeface="Amatic SC"/>
                <a:cs typeface="Amatic SC"/>
                <a:sym typeface="Amatic SC"/>
              </a:rPr>
              <a:t>Salad and Soup</a:t>
            </a:r>
            <a:endParaRPr b="1" sz="2900">
              <a:solidFill>
                <a:srgbClr val="4F4F4F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20" name="Google Shape;120;p14"/>
          <p:cNvSpPr txBox="1"/>
          <p:nvPr/>
        </p:nvSpPr>
        <p:spPr>
          <a:xfrm>
            <a:off x="2174862" y="7124700"/>
            <a:ext cx="3276600" cy="26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Corn Soup ..................................... $10.00</a:t>
            </a:r>
            <a:endParaRPr sz="1800">
              <a:solidFill>
                <a:schemeClr val="lt1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Crab Meat Fish ............................. $12.00</a:t>
            </a:r>
            <a:endParaRPr sz="1800">
              <a:solidFill>
                <a:schemeClr val="lt1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Vegan Salad ................................. $7.50</a:t>
            </a:r>
            <a:endParaRPr sz="1800">
              <a:solidFill>
                <a:schemeClr val="lt1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Seafood Chowder ...................... $9.25</a:t>
            </a:r>
            <a:endParaRPr sz="1800">
              <a:solidFill>
                <a:schemeClr val="lt1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Salt Water Salad ......................... $18.00</a:t>
            </a:r>
            <a:endParaRPr sz="1800">
              <a:solidFill>
                <a:schemeClr val="lt1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Caesar Salad ................................ $13.00</a:t>
            </a:r>
            <a:endParaRPr sz="1800">
              <a:solidFill>
                <a:schemeClr val="lt1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Shrimp Salad ................................ $14.10</a:t>
            </a:r>
            <a:endParaRPr sz="1800">
              <a:solidFill>
                <a:schemeClr val="lt1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