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</p:sldIdLst>
  <p:sldSz cy="7560000" cx="10692000"/>
  <p:notesSz cx="7560000" cy="10692000"/>
  <p:embeddedFontLst>
    <p:embeddedFont>
      <p:font typeface="Arimo"/>
      <p:regular r:id="rId21"/>
      <p:bold r:id="rId22"/>
      <p:italic r:id="rId23"/>
      <p:boldItalic r:id="rId24"/>
    </p:embeddedFont>
    <p:embeddedFont>
      <p:font typeface="Arimo SemiBold"/>
      <p:regular r:id="rId25"/>
      <p:bold r:id="rId26"/>
      <p:italic r:id="rId27"/>
      <p:boldItalic r:id="rId28"/>
    </p:embeddedFont>
    <p:embeddedFont>
      <p:font typeface="Caveat Brush"/>
      <p:regular r:id="rId2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650">
          <p15:clr>
            <a:srgbClr val="747775"/>
          </p15:clr>
        </p15:guide>
        <p15:guide id="2" pos="6338">
          <p15:clr>
            <a:srgbClr val="747775"/>
          </p15:clr>
        </p15:guide>
        <p15:guide id="3" pos="397">
          <p15:clr>
            <a:srgbClr val="747775"/>
          </p15:clr>
        </p15:guide>
        <p15:guide id="4" orient="horz" pos="4112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650" orient="horz"/>
        <p:guide pos="6338"/>
        <p:guide pos="397"/>
        <p:guide pos="4112" orient="horz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font" Target="fonts/Arimo-bold.fntdata"/><Relationship Id="rId21" Type="http://schemas.openxmlformats.org/officeDocument/2006/relationships/font" Target="fonts/Arimo-regular.fntdata"/><Relationship Id="rId24" Type="http://schemas.openxmlformats.org/officeDocument/2006/relationships/font" Target="fonts/Arimo-boldItalic.fntdata"/><Relationship Id="rId23" Type="http://schemas.openxmlformats.org/officeDocument/2006/relationships/font" Target="fonts/Arimo-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ArimoSemiBold-bold.fntdata"/><Relationship Id="rId25" Type="http://schemas.openxmlformats.org/officeDocument/2006/relationships/font" Target="fonts/ArimoSemiBold-regular.fntdata"/><Relationship Id="rId28" Type="http://schemas.openxmlformats.org/officeDocument/2006/relationships/font" Target="fonts/ArimoSemiBold-boldItalic.fntdata"/><Relationship Id="rId27" Type="http://schemas.openxmlformats.org/officeDocument/2006/relationships/font" Target="fonts/ArimoSemiBold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CaveatBrush-regular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004502" y="685800"/>
            <a:ext cx="48498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1004502" y="685800"/>
            <a:ext cx="48498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1df8781aa8b_0_52:notes"/>
          <p:cNvSpPr/>
          <p:nvPr>
            <p:ph idx="2" type="sldImg"/>
          </p:nvPr>
        </p:nvSpPr>
        <p:spPr>
          <a:xfrm>
            <a:off x="1004502" y="685800"/>
            <a:ext cx="48498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1df8781aa8b_0_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1df8781aa8b_0_121:notes"/>
          <p:cNvSpPr/>
          <p:nvPr>
            <p:ph idx="2" type="sldImg"/>
          </p:nvPr>
        </p:nvSpPr>
        <p:spPr>
          <a:xfrm>
            <a:off x="1004502" y="685800"/>
            <a:ext cx="48498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Google Shape;159;g1df8781aa8b_0_1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g1df8781aa8b_0_195:notes"/>
          <p:cNvSpPr/>
          <p:nvPr>
            <p:ph idx="2" type="sldImg"/>
          </p:nvPr>
        </p:nvSpPr>
        <p:spPr>
          <a:xfrm>
            <a:off x="1004502" y="685800"/>
            <a:ext cx="48498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6" name="Google Shape;216;g1df8781aa8b_0_1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g1df8781aa8b_0_259:notes"/>
          <p:cNvSpPr/>
          <p:nvPr>
            <p:ph idx="2" type="sldImg"/>
          </p:nvPr>
        </p:nvSpPr>
        <p:spPr>
          <a:xfrm>
            <a:off x="1004502" y="685800"/>
            <a:ext cx="48498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5" name="Google Shape;275;g1df8781aa8b_0_2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g1df8781aa8b_0_384:notes"/>
          <p:cNvSpPr/>
          <p:nvPr>
            <p:ph idx="2" type="sldImg"/>
          </p:nvPr>
        </p:nvSpPr>
        <p:spPr>
          <a:xfrm>
            <a:off x="1004502" y="685800"/>
            <a:ext cx="48498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3" name="Google Shape;333;g1df8781aa8b_0_3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0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g1df8781aa8b_0_449:notes"/>
          <p:cNvSpPr/>
          <p:nvPr>
            <p:ph idx="2" type="sldImg"/>
          </p:nvPr>
        </p:nvSpPr>
        <p:spPr>
          <a:xfrm>
            <a:off x="1004502" y="685800"/>
            <a:ext cx="48498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2" name="Google Shape;392;g1df8781aa8b_0_4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8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Google Shape;449;g1df8781aa8b_0_515:notes"/>
          <p:cNvSpPr/>
          <p:nvPr>
            <p:ph idx="2" type="sldImg"/>
          </p:nvPr>
        </p:nvSpPr>
        <p:spPr>
          <a:xfrm>
            <a:off x="1004502" y="685800"/>
            <a:ext cx="48498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0" name="Google Shape;450;g1df8781aa8b_0_5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7" name="Shape 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" name="Google Shape;508;g1df8781aa8b_0_580:notes"/>
          <p:cNvSpPr/>
          <p:nvPr>
            <p:ph idx="2" type="sldImg"/>
          </p:nvPr>
        </p:nvSpPr>
        <p:spPr>
          <a:xfrm>
            <a:off x="1004502" y="685800"/>
            <a:ext cx="48498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9" name="Google Shape;509;g1df8781aa8b_0_5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5" name="Shape 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6" name="Google Shape;566;g1df8781aa8b_0_647:notes"/>
          <p:cNvSpPr/>
          <p:nvPr>
            <p:ph idx="2" type="sldImg"/>
          </p:nvPr>
        </p:nvSpPr>
        <p:spPr>
          <a:xfrm>
            <a:off x="1004502" y="685800"/>
            <a:ext cx="48498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7" name="Google Shape;567;g1df8781aa8b_0_6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4" name="Shape 6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5" name="Google Shape;625;g1df8781aa8b_0_713:notes"/>
          <p:cNvSpPr/>
          <p:nvPr>
            <p:ph idx="2" type="sldImg"/>
          </p:nvPr>
        </p:nvSpPr>
        <p:spPr>
          <a:xfrm>
            <a:off x="1004502" y="685800"/>
            <a:ext cx="48498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6" name="Google Shape;626;g1df8781aa8b_0_7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2" name="Shape 6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3" name="Google Shape;683;g1df8781aa8b_0_780:notes"/>
          <p:cNvSpPr/>
          <p:nvPr>
            <p:ph idx="2" type="sldImg"/>
          </p:nvPr>
        </p:nvSpPr>
        <p:spPr>
          <a:xfrm>
            <a:off x="1004502" y="685800"/>
            <a:ext cx="48498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4" name="Google Shape;684;g1df8781aa8b_0_7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1" name="Shape 7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2" name="Google Shape;742;g1df8781aa8b_0_846:notes"/>
          <p:cNvSpPr/>
          <p:nvPr>
            <p:ph idx="2" type="sldImg"/>
          </p:nvPr>
        </p:nvSpPr>
        <p:spPr>
          <a:xfrm>
            <a:off x="1004502" y="685800"/>
            <a:ext cx="48498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3" name="Google Shape;743;g1df8781aa8b_0_8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9" name="Shape 7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0" name="Google Shape;800;g1df8781aa8b_0_925:notes"/>
          <p:cNvSpPr/>
          <p:nvPr>
            <p:ph idx="2" type="sldImg"/>
          </p:nvPr>
        </p:nvSpPr>
        <p:spPr>
          <a:xfrm>
            <a:off x="1004502" y="685800"/>
            <a:ext cx="48498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1" name="Google Shape;801;g1df8781aa8b_0_9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8" name="Shape 8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9" name="Google Shape;859;g1df8781aa8b_0_990:notes"/>
          <p:cNvSpPr/>
          <p:nvPr>
            <p:ph idx="2" type="sldImg"/>
          </p:nvPr>
        </p:nvSpPr>
        <p:spPr>
          <a:xfrm>
            <a:off x="1004502" y="685800"/>
            <a:ext cx="48498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0" name="Google Shape;860;g1df8781aa8b_0_9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64478" y="1094388"/>
            <a:ext cx="9963000" cy="3017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64468" y="4165643"/>
            <a:ext cx="9963000" cy="116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9906772" y="6854072"/>
            <a:ext cx="641400" cy="57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64468" y="3161354"/>
            <a:ext cx="9963000" cy="123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9906772" y="6854072"/>
            <a:ext cx="641400" cy="57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64468" y="654105"/>
            <a:ext cx="9963000" cy="841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64468" y="1693927"/>
            <a:ext cx="9963000" cy="502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9906772" y="6854072"/>
            <a:ext cx="641400" cy="57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64468" y="654105"/>
            <a:ext cx="9963000" cy="841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64468" y="1693927"/>
            <a:ext cx="4677000" cy="502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5650483" y="1693927"/>
            <a:ext cx="4677000" cy="502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9906772" y="6854072"/>
            <a:ext cx="641400" cy="57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64468" y="654105"/>
            <a:ext cx="9963000" cy="841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9906772" y="6854072"/>
            <a:ext cx="641400" cy="57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64468" y="816630"/>
            <a:ext cx="3283500" cy="1110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64468" y="2042457"/>
            <a:ext cx="3283500" cy="4673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9906772" y="6854072"/>
            <a:ext cx="641400" cy="57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573245" y="661638"/>
            <a:ext cx="7445700" cy="6012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9906772" y="6854072"/>
            <a:ext cx="641400" cy="57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5346000" y="-184"/>
            <a:ext cx="5346000" cy="7560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310447" y="1812541"/>
            <a:ext cx="4729800" cy="2178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310447" y="4120005"/>
            <a:ext cx="4729800" cy="181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5775715" y="1064257"/>
            <a:ext cx="4486500" cy="543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9906772" y="6854072"/>
            <a:ext cx="641400" cy="57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64468" y="6218168"/>
            <a:ext cx="7014300" cy="889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9906772" y="6854072"/>
            <a:ext cx="641400" cy="57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64468" y="1625801"/>
            <a:ext cx="9963000" cy="2886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64468" y="4633192"/>
            <a:ext cx="9963000" cy="191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9906772" y="6854072"/>
            <a:ext cx="641400" cy="57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9906772" y="6854072"/>
            <a:ext cx="641400" cy="57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64468" y="654105"/>
            <a:ext cx="99630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64468" y="1693927"/>
            <a:ext cx="9963000" cy="502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9906772" y="6854072"/>
            <a:ext cx="641400" cy="57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7.png"/><Relationship Id="rId4" Type="http://schemas.openxmlformats.org/officeDocument/2006/relationships/image" Target="../media/image1.png"/><Relationship Id="rId9" Type="http://schemas.openxmlformats.org/officeDocument/2006/relationships/image" Target="../media/image16.png"/><Relationship Id="rId5" Type="http://schemas.openxmlformats.org/officeDocument/2006/relationships/image" Target="../media/image9.png"/><Relationship Id="rId6" Type="http://schemas.openxmlformats.org/officeDocument/2006/relationships/image" Target="../media/image11.png"/><Relationship Id="rId7" Type="http://schemas.openxmlformats.org/officeDocument/2006/relationships/image" Target="../media/image6.png"/><Relationship Id="rId8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7.png"/><Relationship Id="rId4" Type="http://schemas.openxmlformats.org/officeDocument/2006/relationships/image" Target="../media/image10.png"/><Relationship Id="rId9" Type="http://schemas.openxmlformats.org/officeDocument/2006/relationships/image" Target="../media/image4.png"/><Relationship Id="rId5" Type="http://schemas.openxmlformats.org/officeDocument/2006/relationships/image" Target="../media/image24.png"/><Relationship Id="rId6" Type="http://schemas.openxmlformats.org/officeDocument/2006/relationships/image" Target="../media/image14.png"/><Relationship Id="rId7" Type="http://schemas.openxmlformats.org/officeDocument/2006/relationships/image" Target="../media/image2.png"/><Relationship Id="rId8" Type="http://schemas.openxmlformats.org/officeDocument/2006/relationships/image" Target="../media/image8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7.png"/><Relationship Id="rId4" Type="http://schemas.openxmlformats.org/officeDocument/2006/relationships/image" Target="../media/image45.png"/><Relationship Id="rId5" Type="http://schemas.openxmlformats.org/officeDocument/2006/relationships/image" Target="../media/image15.png"/><Relationship Id="rId6" Type="http://schemas.openxmlformats.org/officeDocument/2006/relationships/image" Target="../media/image5.png"/><Relationship Id="rId7" Type="http://schemas.openxmlformats.org/officeDocument/2006/relationships/image" Target="../media/image12.png"/><Relationship Id="rId8" Type="http://schemas.openxmlformats.org/officeDocument/2006/relationships/image" Target="../media/image10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7.png"/><Relationship Id="rId4" Type="http://schemas.openxmlformats.org/officeDocument/2006/relationships/image" Target="../media/image10.png"/><Relationship Id="rId5" Type="http://schemas.openxmlformats.org/officeDocument/2006/relationships/image" Target="../media/image28.png"/><Relationship Id="rId6" Type="http://schemas.openxmlformats.org/officeDocument/2006/relationships/image" Target="../media/image17.png"/><Relationship Id="rId7" Type="http://schemas.openxmlformats.org/officeDocument/2006/relationships/image" Target="../media/image29.png"/><Relationship Id="rId8" Type="http://schemas.openxmlformats.org/officeDocument/2006/relationships/image" Target="../media/image19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7.png"/><Relationship Id="rId4" Type="http://schemas.openxmlformats.org/officeDocument/2006/relationships/image" Target="../media/image10.png"/><Relationship Id="rId5" Type="http://schemas.openxmlformats.org/officeDocument/2006/relationships/image" Target="../media/image27.png"/><Relationship Id="rId6" Type="http://schemas.openxmlformats.org/officeDocument/2006/relationships/image" Target="../media/image21.png"/><Relationship Id="rId7" Type="http://schemas.openxmlformats.org/officeDocument/2006/relationships/image" Target="../media/image13.png"/><Relationship Id="rId8" Type="http://schemas.openxmlformats.org/officeDocument/2006/relationships/image" Target="../media/image18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7.png"/><Relationship Id="rId4" Type="http://schemas.openxmlformats.org/officeDocument/2006/relationships/image" Target="../media/image10.png"/><Relationship Id="rId5" Type="http://schemas.openxmlformats.org/officeDocument/2006/relationships/image" Target="../media/image25.png"/><Relationship Id="rId6" Type="http://schemas.openxmlformats.org/officeDocument/2006/relationships/image" Target="../media/image22.png"/><Relationship Id="rId7" Type="http://schemas.openxmlformats.org/officeDocument/2006/relationships/image" Target="../media/image23.png"/><Relationship Id="rId8" Type="http://schemas.openxmlformats.org/officeDocument/2006/relationships/image" Target="../media/image3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7.png"/><Relationship Id="rId4" Type="http://schemas.openxmlformats.org/officeDocument/2006/relationships/image" Target="../media/image10.png"/><Relationship Id="rId5" Type="http://schemas.openxmlformats.org/officeDocument/2006/relationships/image" Target="../media/image20.png"/><Relationship Id="rId6" Type="http://schemas.openxmlformats.org/officeDocument/2006/relationships/image" Target="../media/image30.png"/><Relationship Id="rId7" Type="http://schemas.openxmlformats.org/officeDocument/2006/relationships/image" Target="../media/image40.png"/><Relationship Id="rId8" Type="http://schemas.openxmlformats.org/officeDocument/2006/relationships/image" Target="../media/image46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7.png"/><Relationship Id="rId4" Type="http://schemas.openxmlformats.org/officeDocument/2006/relationships/image" Target="../media/image10.png"/><Relationship Id="rId5" Type="http://schemas.openxmlformats.org/officeDocument/2006/relationships/image" Target="../media/image38.png"/><Relationship Id="rId6" Type="http://schemas.openxmlformats.org/officeDocument/2006/relationships/image" Target="../media/image26.png"/><Relationship Id="rId7" Type="http://schemas.openxmlformats.org/officeDocument/2006/relationships/image" Target="../media/image49.png"/><Relationship Id="rId8" Type="http://schemas.openxmlformats.org/officeDocument/2006/relationships/image" Target="../media/image32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7.png"/><Relationship Id="rId4" Type="http://schemas.openxmlformats.org/officeDocument/2006/relationships/image" Target="../media/image10.png"/><Relationship Id="rId5" Type="http://schemas.openxmlformats.org/officeDocument/2006/relationships/image" Target="../media/image39.png"/><Relationship Id="rId6" Type="http://schemas.openxmlformats.org/officeDocument/2006/relationships/image" Target="../media/image35.png"/><Relationship Id="rId7" Type="http://schemas.openxmlformats.org/officeDocument/2006/relationships/image" Target="../media/image57.png"/><Relationship Id="rId8" Type="http://schemas.openxmlformats.org/officeDocument/2006/relationships/image" Target="../media/image33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7.png"/><Relationship Id="rId4" Type="http://schemas.openxmlformats.org/officeDocument/2006/relationships/image" Target="../media/image10.png"/><Relationship Id="rId5" Type="http://schemas.openxmlformats.org/officeDocument/2006/relationships/image" Target="../media/image53.png"/><Relationship Id="rId6" Type="http://schemas.openxmlformats.org/officeDocument/2006/relationships/image" Target="../media/image34.png"/><Relationship Id="rId7" Type="http://schemas.openxmlformats.org/officeDocument/2006/relationships/image" Target="../media/image52.png"/><Relationship Id="rId8" Type="http://schemas.openxmlformats.org/officeDocument/2006/relationships/image" Target="../media/image36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7.png"/><Relationship Id="rId4" Type="http://schemas.openxmlformats.org/officeDocument/2006/relationships/image" Target="../media/image10.png"/><Relationship Id="rId5" Type="http://schemas.openxmlformats.org/officeDocument/2006/relationships/image" Target="../media/image42.png"/><Relationship Id="rId6" Type="http://schemas.openxmlformats.org/officeDocument/2006/relationships/image" Target="../media/image37.png"/><Relationship Id="rId7" Type="http://schemas.openxmlformats.org/officeDocument/2006/relationships/image" Target="../media/image47.png"/><Relationship Id="rId8" Type="http://schemas.openxmlformats.org/officeDocument/2006/relationships/image" Target="../media/image54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7.png"/><Relationship Id="rId4" Type="http://schemas.openxmlformats.org/officeDocument/2006/relationships/image" Target="../media/image10.png"/><Relationship Id="rId5" Type="http://schemas.openxmlformats.org/officeDocument/2006/relationships/image" Target="../media/image43.png"/><Relationship Id="rId6" Type="http://schemas.openxmlformats.org/officeDocument/2006/relationships/image" Target="../media/image56.png"/><Relationship Id="rId7" Type="http://schemas.openxmlformats.org/officeDocument/2006/relationships/image" Target="../media/image62.png"/><Relationship Id="rId8" Type="http://schemas.openxmlformats.org/officeDocument/2006/relationships/image" Target="../media/image65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7.png"/><Relationship Id="rId4" Type="http://schemas.openxmlformats.org/officeDocument/2006/relationships/image" Target="../media/image10.png"/><Relationship Id="rId5" Type="http://schemas.openxmlformats.org/officeDocument/2006/relationships/image" Target="../media/image63.png"/><Relationship Id="rId6" Type="http://schemas.openxmlformats.org/officeDocument/2006/relationships/image" Target="../media/image60.png"/><Relationship Id="rId7" Type="http://schemas.openxmlformats.org/officeDocument/2006/relationships/image" Target="../media/image58.png"/><Relationship Id="rId8" Type="http://schemas.openxmlformats.org/officeDocument/2006/relationships/image" Target="../media/image44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7.png"/><Relationship Id="rId4" Type="http://schemas.openxmlformats.org/officeDocument/2006/relationships/image" Target="../media/image10.png"/><Relationship Id="rId5" Type="http://schemas.openxmlformats.org/officeDocument/2006/relationships/image" Target="../media/image41.png"/><Relationship Id="rId6" Type="http://schemas.openxmlformats.org/officeDocument/2006/relationships/image" Target="../media/image61.png"/><Relationship Id="rId7" Type="http://schemas.openxmlformats.org/officeDocument/2006/relationships/image" Target="../media/image48.png"/><Relationship Id="rId8" Type="http://schemas.openxmlformats.org/officeDocument/2006/relationships/image" Target="../media/image55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50.png"/><Relationship Id="rId4" Type="http://schemas.openxmlformats.org/officeDocument/2006/relationships/image" Target="../media/image51.png"/><Relationship Id="rId9" Type="http://schemas.openxmlformats.org/officeDocument/2006/relationships/image" Target="../media/image7.png"/><Relationship Id="rId5" Type="http://schemas.openxmlformats.org/officeDocument/2006/relationships/image" Target="../media/image66.png"/><Relationship Id="rId6" Type="http://schemas.openxmlformats.org/officeDocument/2006/relationships/image" Target="../media/image67.png"/><Relationship Id="rId7" Type="http://schemas.openxmlformats.org/officeDocument/2006/relationships/image" Target="../media/image64.png"/><Relationship Id="rId8" Type="http://schemas.openxmlformats.org/officeDocument/2006/relationships/image" Target="../media/image59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Google Shape;54;p13"/>
          <p:cNvGrpSpPr/>
          <p:nvPr/>
        </p:nvGrpSpPr>
        <p:grpSpPr>
          <a:xfrm>
            <a:off x="19" y="50"/>
            <a:ext cx="10692306" cy="7560000"/>
            <a:chOff x="19" y="50"/>
            <a:chExt cx="10692306" cy="7560000"/>
          </a:xfrm>
        </p:grpSpPr>
        <p:sp>
          <p:nvSpPr>
            <p:cNvPr id="55" name="Google Shape;55;p13"/>
            <p:cNvSpPr/>
            <p:nvPr/>
          </p:nvSpPr>
          <p:spPr>
            <a:xfrm>
              <a:off x="25" y="50"/>
              <a:ext cx="10692300" cy="7560000"/>
            </a:xfrm>
            <a:prstGeom prst="rect">
              <a:avLst/>
            </a:prstGeom>
            <a:solidFill>
              <a:srgbClr val="D3CFE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56" name="Google Shape;56;p13"/>
            <p:cNvGrpSpPr/>
            <p:nvPr/>
          </p:nvGrpSpPr>
          <p:grpSpPr>
            <a:xfrm>
              <a:off x="19" y="184"/>
              <a:ext cx="10691961" cy="7559633"/>
              <a:chOff x="0" y="0"/>
              <a:chExt cx="10694100" cy="7567200"/>
            </a:xfrm>
          </p:grpSpPr>
          <p:grpSp>
            <p:nvGrpSpPr>
              <p:cNvPr id="57" name="Google Shape;57;p13"/>
              <p:cNvGrpSpPr/>
              <p:nvPr/>
            </p:nvGrpSpPr>
            <p:grpSpPr>
              <a:xfrm>
                <a:off x="471439" y="0"/>
                <a:ext cx="9671450" cy="7567200"/>
                <a:chOff x="471439" y="0"/>
                <a:chExt cx="9671450" cy="7567200"/>
              </a:xfrm>
            </p:grpSpPr>
            <p:cxnSp>
              <p:nvCxnSpPr>
                <p:cNvPr id="58" name="Google Shape;58;p13"/>
                <p:cNvCxnSpPr/>
                <p:nvPr/>
              </p:nvCxnSpPr>
              <p:spPr>
                <a:xfrm>
                  <a:off x="471439" y="0"/>
                  <a:ext cx="0" cy="756720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59" name="Google Shape;59;p13"/>
                <p:cNvCxnSpPr/>
                <p:nvPr/>
              </p:nvCxnSpPr>
              <p:spPr>
                <a:xfrm>
                  <a:off x="1075905" y="0"/>
                  <a:ext cx="0" cy="756720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60" name="Google Shape;60;p13"/>
                <p:cNvCxnSpPr/>
                <p:nvPr/>
              </p:nvCxnSpPr>
              <p:spPr>
                <a:xfrm>
                  <a:off x="1680371" y="0"/>
                  <a:ext cx="0" cy="756720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61" name="Google Shape;61;p13"/>
                <p:cNvCxnSpPr/>
                <p:nvPr/>
              </p:nvCxnSpPr>
              <p:spPr>
                <a:xfrm>
                  <a:off x="2284836" y="0"/>
                  <a:ext cx="0" cy="756720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62" name="Google Shape;62;p13"/>
                <p:cNvCxnSpPr/>
                <p:nvPr/>
              </p:nvCxnSpPr>
              <p:spPr>
                <a:xfrm>
                  <a:off x="2889302" y="0"/>
                  <a:ext cx="0" cy="756720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63" name="Google Shape;63;p13"/>
                <p:cNvCxnSpPr/>
                <p:nvPr/>
              </p:nvCxnSpPr>
              <p:spPr>
                <a:xfrm>
                  <a:off x="3493768" y="0"/>
                  <a:ext cx="0" cy="756720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64" name="Google Shape;64;p13"/>
                <p:cNvCxnSpPr/>
                <p:nvPr/>
              </p:nvCxnSpPr>
              <p:spPr>
                <a:xfrm>
                  <a:off x="4098233" y="0"/>
                  <a:ext cx="0" cy="756720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65" name="Google Shape;65;p13"/>
                <p:cNvCxnSpPr/>
                <p:nvPr/>
              </p:nvCxnSpPr>
              <p:spPr>
                <a:xfrm>
                  <a:off x="4702699" y="0"/>
                  <a:ext cx="0" cy="756720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66" name="Google Shape;66;p13"/>
                <p:cNvCxnSpPr/>
                <p:nvPr/>
              </p:nvCxnSpPr>
              <p:spPr>
                <a:xfrm>
                  <a:off x="5307164" y="0"/>
                  <a:ext cx="0" cy="756720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67" name="Google Shape;67;p13"/>
                <p:cNvCxnSpPr/>
                <p:nvPr/>
              </p:nvCxnSpPr>
              <p:spPr>
                <a:xfrm>
                  <a:off x="5911630" y="0"/>
                  <a:ext cx="0" cy="756720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68" name="Google Shape;68;p13"/>
                <p:cNvCxnSpPr/>
                <p:nvPr/>
              </p:nvCxnSpPr>
              <p:spPr>
                <a:xfrm>
                  <a:off x="6516096" y="0"/>
                  <a:ext cx="0" cy="756720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69" name="Google Shape;69;p13"/>
                <p:cNvCxnSpPr/>
                <p:nvPr/>
              </p:nvCxnSpPr>
              <p:spPr>
                <a:xfrm>
                  <a:off x="7120561" y="0"/>
                  <a:ext cx="0" cy="756720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70" name="Google Shape;70;p13"/>
                <p:cNvCxnSpPr/>
                <p:nvPr/>
              </p:nvCxnSpPr>
              <p:spPr>
                <a:xfrm>
                  <a:off x="7725027" y="0"/>
                  <a:ext cx="0" cy="756720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71" name="Google Shape;71;p13"/>
                <p:cNvCxnSpPr/>
                <p:nvPr/>
              </p:nvCxnSpPr>
              <p:spPr>
                <a:xfrm>
                  <a:off x="8329493" y="0"/>
                  <a:ext cx="0" cy="756720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72" name="Google Shape;72;p13"/>
                <p:cNvCxnSpPr/>
                <p:nvPr/>
              </p:nvCxnSpPr>
              <p:spPr>
                <a:xfrm>
                  <a:off x="8933958" y="0"/>
                  <a:ext cx="0" cy="756720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73" name="Google Shape;73;p13"/>
                <p:cNvCxnSpPr/>
                <p:nvPr/>
              </p:nvCxnSpPr>
              <p:spPr>
                <a:xfrm>
                  <a:off x="9538424" y="0"/>
                  <a:ext cx="0" cy="756720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74" name="Google Shape;74;p13"/>
                <p:cNvCxnSpPr/>
                <p:nvPr/>
              </p:nvCxnSpPr>
              <p:spPr>
                <a:xfrm>
                  <a:off x="10142889" y="0"/>
                  <a:ext cx="0" cy="756720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grpSp>
            <p:nvGrpSpPr>
              <p:cNvPr id="75" name="Google Shape;75;p13"/>
              <p:cNvGrpSpPr/>
              <p:nvPr/>
            </p:nvGrpSpPr>
            <p:grpSpPr>
              <a:xfrm>
                <a:off x="0" y="331925"/>
                <a:ext cx="10694100" cy="6720450"/>
                <a:chOff x="0" y="331925"/>
                <a:chExt cx="10694100" cy="6720450"/>
              </a:xfrm>
            </p:grpSpPr>
            <p:cxnSp>
              <p:nvCxnSpPr>
                <p:cNvPr id="76" name="Google Shape;76;p13"/>
                <p:cNvCxnSpPr/>
                <p:nvPr/>
              </p:nvCxnSpPr>
              <p:spPr>
                <a:xfrm>
                  <a:off x="0" y="331925"/>
                  <a:ext cx="10694100" cy="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77" name="Google Shape;77;p13"/>
                <p:cNvCxnSpPr/>
                <p:nvPr/>
              </p:nvCxnSpPr>
              <p:spPr>
                <a:xfrm>
                  <a:off x="0" y="942875"/>
                  <a:ext cx="10694100" cy="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78" name="Google Shape;78;p13"/>
                <p:cNvCxnSpPr/>
                <p:nvPr/>
              </p:nvCxnSpPr>
              <p:spPr>
                <a:xfrm>
                  <a:off x="0" y="1553825"/>
                  <a:ext cx="10694100" cy="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79" name="Google Shape;79;p13"/>
                <p:cNvCxnSpPr/>
                <p:nvPr/>
              </p:nvCxnSpPr>
              <p:spPr>
                <a:xfrm>
                  <a:off x="0" y="2164775"/>
                  <a:ext cx="10694100" cy="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80" name="Google Shape;80;p13"/>
                <p:cNvCxnSpPr/>
                <p:nvPr/>
              </p:nvCxnSpPr>
              <p:spPr>
                <a:xfrm>
                  <a:off x="0" y="2775725"/>
                  <a:ext cx="10694100" cy="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81" name="Google Shape;81;p13"/>
                <p:cNvCxnSpPr/>
                <p:nvPr/>
              </p:nvCxnSpPr>
              <p:spPr>
                <a:xfrm>
                  <a:off x="0" y="3386675"/>
                  <a:ext cx="10694100" cy="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82" name="Google Shape;82;p13"/>
                <p:cNvCxnSpPr/>
                <p:nvPr/>
              </p:nvCxnSpPr>
              <p:spPr>
                <a:xfrm>
                  <a:off x="0" y="3997625"/>
                  <a:ext cx="10694100" cy="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83" name="Google Shape;83;p13"/>
                <p:cNvCxnSpPr/>
                <p:nvPr/>
              </p:nvCxnSpPr>
              <p:spPr>
                <a:xfrm>
                  <a:off x="0" y="4608575"/>
                  <a:ext cx="10694100" cy="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84" name="Google Shape;84;p13"/>
                <p:cNvCxnSpPr/>
                <p:nvPr/>
              </p:nvCxnSpPr>
              <p:spPr>
                <a:xfrm>
                  <a:off x="0" y="5219525"/>
                  <a:ext cx="10694100" cy="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85" name="Google Shape;85;p13"/>
                <p:cNvCxnSpPr/>
                <p:nvPr/>
              </p:nvCxnSpPr>
              <p:spPr>
                <a:xfrm>
                  <a:off x="0" y="5830475"/>
                  <a:ext cx="10694100" cy="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86" name="Google Shape;86;p13"/>
                <p:cNvCxnSpPr/>
                <p:nvPr/>
              </p:nvCxnSpPr>
              <p:spPr>
                <a:xfrm>
                  <a:off x="0" y="6441425"/>
                  <a:ext cx="10694100" cy="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87" name="Google Shape;87;p13"/>
                <p:cNvCxnSpPr/>
                <p:nvPr/>
              </p:nvCxnSpPr>
              <p:spPr>
                <a:xfrm>
                  <a:off x="0" y="7052375"/>
                  <a:ext cx="10694100" cy="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</p:grpSp>
        <p:sp>
          <p:nvSpPr>
            <p:cNvPr id="88" name="Google Shape;88;p13"/>
            <p:cNvSpPr/>
            <p:nvPr/>
          </p:nvSpPr>
          <p:spPr>
            <a:xfrm>
              <a:off x="633150" y="1031700"/>
              <a:ext cx="9425700" cy="5496600"/>
            </a:xfrm>
            <a:prstGeom prst="roundRect">
              <a:avLst>
                <a:gd fmla="val 2281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89" name="Google Shape;89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87375" y="4323972"/>
            <a:ext cx="4878752" cy="823175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13"/>
          <p:cNvSpPr txBox="1"/>
          <p:nvPr/>
        </p:nvSpPr>
        <p:spPr>
          <a:xfrm>
            <a:off x="2226600" y="2567846"/>
            <a:ext cx="6238800" cy="163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0600">
                <a:solidFill>
                  <a:srgbClr val="E8964E"/>
                </a:solidFill>
                <a:latin typeface="Caveat Brush"/>
                <a:ea typeface="Caveat Brush"/>
                <a:cs typeface="Caveat Brush"/>
                <a:sym typeface="Caveat Brush"/>
              </a:rPr>
              <a:t>School Quiz</a:t>
            </a:r>
            <a:endParaRPr sz="10600">
              <a:solidFill>
                <a:srgbClr val="E8964E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sp>
        <p:nvSpPr>
          <p:cNvPr id="91" name="Google Shape;91;p13"/>
          <p:cNvSpPr txBox="1"/>
          <p:nvPr/>
        </p:nvSpPr>
        <p:spPr>
          <a:xfrm>
            <a:off x="2568900" y="2293111"/>
            <a:ext cx="5554200" cy="477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3100">
                <a:latin typeface="Arimo"/>
                <a:ea typeface="Arimo"/>
                <a:cs typeface="Arimo"/>
                <a:sym typeface="Arimo"/>
              </a:rPr>
              <a:t>Let’s Play</a:t>
            </a:r>
            <a:endParaRPr sz="3100"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92" name="Google Shape;92;p13"/>
          <p:cNvSpPr txBox="1"/>
          <p:nvPr/>
        </p:nvSpPr>
        <p:spPr>
          <a:xfrm>
            <a:off x="2906550" y="4437384"/>
            <a:ext cx="48789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800">
                <a:solidFill>
                  <a:schemeClr val="lt1"/>
                </a:solidFill>
                <a:latin typeface="Arimo SemiBold"/>
                <a:ea typeface="Arimo SemiBold"/>
                <a:cs typeface="Arimo SemiBold"/>
                <a:sym typeface="Arimo SemiBold"/>
              </a:rPr>
              <a:t>With Teacher Williams</a:t>
            </a:r>
            <a:endParaRPr sz="2800">
              <a:solidFill>
                <a:schemeClr val="lt1"/>
              </a:solidFill>
              <a:latin typeface="Arimo SemiBold"/>
              <a:ea typeface="Arimo SemiBold"/>
              <a:cs typeface="Arimo SemiBold"/>
              <a:sym typeface="Arimo SemiBold"/>
            </a:endParaRPr>
          </a:p>
        </p:txBody>
      </p:sp>
      <p:pic>
        <p:nvPicPr>
          <p:cNvPr id="93" name="Google Shape;93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96050" y="510151"/>
            <a:ext cx="1700199" cy="1827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179078" y="382590"/>
            <a:ext cx="2115874" cy="396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905641" y="421079"/>
            <a:ext cx="1529413" cy="207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30067" y="5512942"/>
            <a:ext cx="2401800" cy="1757976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1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942036" y="6361400"/>
            <a:ext cx="3225775" cy="757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8822654" y="5669425"/>
            <a:ext cx="1555875" cy="1694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3" name="Google Shape;103;p14"/>
          <p:cNvGrpSpPr/>
          <p:nvPr/>
        </p:nvGrpSpPr>
        <p:grpSpPr>
          <a:xfrm>
            <a:off x="-153" y="0"/>
            <a:ext cx="10692306" cy="7560000"/>
            <a:chOff x="19" y="50"/>
            <a:chExt cx="10692306" cy="7560000"/>
          </a:xfrm>
        </p:grpSpPr>
        <p:sp>
          <p:nvSpPr>
            <p:cNvPr id="104" name="Google Shape;104;p14"/>
            <p:cNvSpPr/>
            <p:nvPr/>
          </p:nvSpPr>
          <p:spPr>
            <a:xfrm>
              <a:off x="25" y="50"/>
              <a:ext cx="10692300" cy="7560000"/>
            </a:xfrm>
            <a:prstGeom prst="rect">
              <a:avLst/>
            </a:prstGeom>
            <a:solidFill>
              <a:srgbClr val="D3CFE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05" name="Google Shape;105;p14"/>
            <p:cNvGrpSpPr/>
            <p:nvPr/>
          </p:nvGrpSpPr>
          <p:grpSpPr>
            <a:xfrm>
              <a:off x="19" y="184"/>
              <a:ext cx="10691961" cy="7559633"/>
              <a:chOff x="0" y="0"/>
              <a:chExt cx="10694100" cy="7567200"/>
            </a:xfrm>
          </p:grpSpPr>
          <p:grpSp>
            <p:nvGrpSpPr>
              <p:cNvPr id="106" name="Google Shape;106;p14"/>
              <p:cNvGrpSpPr/>
              <p:nvPr/>
            </p:nvGrpSpPr>
            <p:grpSpPr>
              <a:xfrm>
                <a:off x="471439" y="0"/>
                <a:ext cx="9671450" cy="7567200"/>
                <a:chOff x="471439" y="0"/>
                <a:chExt cx="9671450" cy="7567200"/>
              </a:xfrm>
            </p:grpSpPr>
            <p:cxnSp>
              <p:nvCxnSpPr>
                <p:cNvPr id="107" name="Google Shape;107;p14"/>
                <p:cNvCxnSpPr/>
                <p:nvPr/>
              </p:nvCxnSpPr>
              <p:spPr>
                <a:xfrm>
                  <a:off x="471439" y="0"/>
                  <a:ext cx="0" cy="756720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08" name="Google Shape;108;p14"/>
                <p:cNvCxnSpPr/>
                <p:nvPr/>
              </p:nvCxnSpPr>
              <p:spPr>
                <a:xfrm>
                  <a:off x="1075905" y="0"/>
                  <a:ext cx="0" cy="756720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09" name="Google Shape;109;p14"/>
                <p:cNvCxnSpPr/>
                <p:nvPr/>
              </p:nvCxnSpPr>
              <p:spPr>
                <a:xfrm>
                  <a:off x="1680371" y="0"/>
                  <a:ext cx="0" cy="756720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10" name="Google Shape;110;p14"/>
                <p:cNvCxnSpPr/>
                <p:nvPr/>
              </p:nvCxnSpPr>
              <p:spPr>
                <a:xfrm>
                  <a:off x="2284836" y="0"/>
                  <a:ext cx="0" cy="756720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11" name="Google Shape;111;p14"/>
                <p:cNvCxnSpPr/>
                <p:nvPr/>
              </p:nvCxnSpPr>
              <p:spPr>
                <a:xfrm>
                  <a:off x="2889302" y="0"/>
                  <a:ext cx="0" cy="756720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12" name="Google Shape;112;p14"/>
                <p:cNvCxnSpPr/>
                <p:nvPr/>
              </p:nvCxnSpPr>
              <p:spPr>
                <a:xfrm>
                  <a:off x="3493768" y="0"/>
                  <a:ext cx="0" cy="756720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13" name="Google Shape;113;p14"/>
                <p:cNvCxnSpPr/>
                <p:nvPr/>
              </p:nvCxnSpPr>
              <p:spPr>
                <a:xfrm>
                  <a:off x="4098233" y="0"/>
                  <a:ext cx="0" cy="756720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14" name="Google Shape;114;p14"/>
                <p:cNvCxnSpPr/>
                <p:nvPr/>
              </p:nvCxnSpPr>
              <p:spPr>
                <a:xfrm>
                  <a:off x="4702699" y="0"/>
                  <a:ext cx="0" cy="756720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15" name="Google Shape;115;p14"/>
                <p:cNvCxnSpPr/>
                <p:nvPr/>
              </p:nvCxnSpPr>
              <p:spPr>
                <a:xfrm>
                  <a:off x="5307164" y="0"/>
                  <a:ext cx="0" cy="756720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16" name="Google Shape;116;p14"/>
                <p:cNvCxnSpPr/>
                <p:nvPr/>
              </p:nvCxnSpPr>
              <p:spPr>
                <a:xfrm>
                  <a:off x="5911630" y="0"/>
                  <a:ext cx="0" cy="756720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17" name="Google Shape;117;p14"/>
                <p:cNvCxnSpPr/>
                <p:nvPr/>
              </p:nvCxnSpPr>
              <p:spPr>
                <a:xfrm>
                  <a:off x="6516096" y="0"/>
                  <a:ext cx="0" cy="756720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18" name="Google Shape;118;p14"/>
                <p:cNvCxnSpPr/>
                <p:nvPr/>
              </p:nvCxnSpPr>
              <p:spPr>
                <a:xfrm>
                  <a:off x="7120561" y="0"/>
                  <a:ext cx="0" cy="756720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19" name="Google Shape;119;p14"/>
                <p:cNvCxnSpPr/>
                <p:nvPr/>
              </p:nvCxnSpPr>
              <p:spPr>
                <a:xfrm>
                  <a:off x="7725027" y="0"/>
                  <a:ext cx="0" cy="756720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20" name="Google Shape;120;p14"/>
                <p:cNvCxnSpPr/>
                <p:nvPr/>
              </p:nvCxnSpPr>
              <p:spPr>
                <a:xfrm>
                  <a:off x="8329493" y="0"/>
                  <a:ext cx="0" cy="756720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21" name="Google Shape;121;p14"/>
                <p:cNvCxnSpPr/>
                <p:nvPr/>
              </p:nvCxnSpPr>
              <p:spPr>
                <a:xfrm>
                  <a:off x="8933958" y="0"/>
                  <a:ext cx="0" cy="756720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22" name="Google Shape;122;p14"/>
                <p:cNvCxnSpPr/>
                <p:nvPr/>
              </p:nvCxnSpPr>
              <p:spPr>
                <a:xfrm>
                  <a:off x="9538424" y="0"/>
                  <a:ext cx="0" cy="756720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23" name="Google Shape;123;p14"/>
                <p:cNvCxnSpPr/>
                <p:nvPr/>
              </p:nvCxnSpPr>
              <p:spPr>
                <a:xfrm>
                  <a:off x="10142889" y="0"/>
                  <a:ext cx="0" cy="756720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grpSp>
            <p:nvGrpSpPr>
              <p:cNvPr id="124" name="Google Shape;124;p14"/>
              <p:cNvGrpSpPr/>
              <p:nvPr/>
            </p:nvGrpSpPr>
            <p:grpSpPr>
              <a:xfrm>
                <a:off x="0" y="331925"/>
                <a:ext cx="10694100" cy="6720450"/>
                <a:chOff x="0" y="331925"/>
                <a:chExt cx="10694100" cy="6720450"/>
              </a:xfrm>
            </p:grpSpPr>
            <p:cxnSp>
              <p:nvCxnSpPr>
                <p:cNvPr id="125" name="Google Shape;125;p14"/>
                <p:cNvCxnSpPr/>
                <p:nvPr/>
              </p:nvCxnSpPr>
              <p:spPr>
                <a:xfrm>
                  <a:off x="0" y="331925"/>
                  <a:ext cx="10694100" cy="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26" name="Google Shape;126;p14"/>
                <p:cNvCxnSpPr/>
                <p:nvPr/>
              </p:nvCxnSpPr>
              <p:spPr>
                <a:xfrm>
                  <a:off x="0" y="942875"/>
                  <a:ext cx="10694100" cy="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27" name="Google Shape;127;p14"/>
                <p:cNvCxnSpPr/>
                <p:nvPr/>
              </p:nvCxnSpPr>
              <p:spPr>
                <a:xfrm>
                  <a:off x="0" y="1553825"/>
                  <a:ext cx="10694100" cy="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28" name="Google Shape;128;p14"/>
                <p:cNvCxnSpPr/>
                <p:nvPr/>
              </p:nvCxnSpPr>
              <p:spPr>
                <a:xfrm>
                  <a:off x="0" y="2164775"/>
                  <a:ext cx="10694100" cy="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29" name="Google Shape;129;p14"/>
                <p:cNvCxnSpPr/>
                <p:nvPr/>
              </p:nvCxnSpPr>
              <p:spPr>
                <a:xfrm>
                  <a:off x="0" y="2775725"/>
                  <a:ext cx="10694100" cy="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30" name="Google Shape;130;p14"/>
                <p:cNvCxnSpPr/>
                <p:nvPr/>
              </p:nvCxnSpPr>
              <p:spPr>
                <a:xfrm>
                  <a:off x="0" y="3386675"/>
                  <a:ext cx="10694100" cy="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31" name="Google Shape;131;p14"/>
                <p:cNvCxnSpPr/>
                <p:nvPr/>
              </p:nvCxnSpPr>
              <p:spPr>
                <a:xfrm>
                  <a:off x="0" y="3997625"/>
                  <a:ext cx="10694100" cy="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32" name="Google Shape;132;p14"/>
                <p:cNvCxnSpPr/>
                <p:nvPr/>
              </p:nvCxnSpPr>
              <p:spPr>
                <a:xfrm>
                  <a:off x="0" y="4608575"/>
                  <a:ext cx="10694100" cy="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33" name="Google Shape;133;p14"/>
                <p:cNvCxnSpPr/>
                <p:nvPr/>
              </p:nvCxnSpPr>
              <p:spPr>
                <a:xfrm>
                  <a:off x="0" y="5219525"/>
                  <a:ext cx="10694100" cy="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34" name="Google Shape;134;p14"/>
                <p:cNvCxnSpPr/>
                <p:nvPr/>
              </p:nvCxnSpPr>
              <p:spPr>
                <a:xfrm>
                  <a:off x="0" y="5830475"/>
                  <a:ext cx="10694100" cy="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35" name="Google Shape;135;p14"/>
                <p:cNvCxnSpPr/>
                <p:nvPr/>
              </p:nvCxnSpPr>
              <p:spPr>
                <a:xfrm>
                  <a:off x="0" y="6441425"/>
                  <a:ext cx="10694100" cy="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36" name="Google Shape;136;p14"/>
                <p:cNvCxnSpPr/>
                <p:nvPr/>
              </p:nvCxnSpPr>
              <p:spPr>
                <a:xfrm>
                  <a:off x="0" y="7052375"/>
                  <a:ext cx="10694100" cy="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</p:grpSp>
        <p:sp>
          <p:nvSpPr>
            <p:cNvPr id="137" name="Google Shape;137;p14"/>
            <p:cNvSpPr/>
            <p:nvPr/>
          </p:nvSpPr>
          <p:spPr>
            <a:xfrm>
              <a:off x="633150" y="1031700"/>
              <a:ext cx="9425700" cy="5496600"/>
            </a:xfrm>
            <a:prstGeom prst="roundRect">
              <a:avLst>
                <a:gd fmla="val 2281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138" name="Google Shape;138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31213" y="2536650"/>
            <a:ext cx="8029573" cy="823175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p14"/>
          <p:cNvSpPr txBox="1"/>
          <p:nvPr/>
        </p:nvSpPr>
        <p:spPr>
          <a:xfrm>
            <a:off x="3148200" y="1167675"/>
            <a:ext cx="4395600" cy="123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0">
                <a:solidFill>
                  <a:srgbClr val="E8964E"/>
                </a:solidFill>
                <a:latin typeface="Caveat Brush"/>
                <a:ea typeface="Caveat Brush"/>
                <a:cs typeface="Caveat Brush"/>
                <a:sym typeface="Caveat Brush"/>
              </a:rPr>
              <a:t>Rules</a:t>
            </a:r>
            <a:endParaRPr sz="8000">
              <a:solidFill>
                <a:srgbClr val="E8964E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sp>
        <p:nvSpPr>
          <p:cNvPr id="140" name="Google Shape;140;p14"/>
          <p:cNvSpPr txBox="1"/>
          <p:nvPr/>
        </p:nvSpPr>
        <p:spPr>
          <a:xfrm>
            <a:off x="1852800" y="2684775"/>
            <a:ext cx="69864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chemeClr val="lt1"/>
                </a:solidFill>
                <a:latin typeface="Arimo SemiBold"/>
                <a:ea typeface="Arimo SemiBold"/>
                <a:cs typeface="Arimo SemiBold"/>
                <a:sym typeface="Arimo SemiBold"/>
              </a:rPr>
              <a:t>Prepare a paper, a pen, or a pencil, and let’s have fun!</a:t>
            </a:r>
            <a:endParaRPr sz="2100">
              <a:solidFill>
                <a:schemeClr val="lt1"/>
              </a:solidFill>
              <a:latin typeface="Arimo SemiBold"/>
              <a:ea typeface="Arimo SemiBold"/>
              <a:cs typeface="Arimo SemiBold"/>
              <a:sym typeface="Arimo SemiBold"/>
            </a:endParaRPr>
          </a:p>
        </p:txBody>
      </p:sp>
      <p:grpSp>
        <p:nvGrpSpPr>
          <p:cNvPr id="141" name="Google Shape;141;p14"/>
          <p:cNvGrpSpPr/>
          <p:nvPr/>
        </p:nvGrpSpPr>
        <p:grpSpPr>
          <a:xfrm>
            <a:off x="1321700" y="3638550"/>
            <a:ext cx="8469850" cy="742950"/>
            <a:chOff x="1321700" y="3638550"/>
            <a:chExt cx="8469850" cy="742950"/>
          </a:xfrm>
        </p:grpSpPr>
        <p:sp>
          <p:nvSpPr>
            <p:cNvPr id="142" name="Google Shape;142;p14"/>
            <p:cNvSpPr txBox="1"/>
            <p:nvPr/>
          </p:nvSpPr>
          <p:spPr>
            <a:xfrm>
              <a:off x="2305050" y="3848100"/>
              <a:ext cx="7486500" cy="323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100">
                  <a:solidFill>
                    <a:schemeClr val="dk1"/>
                  </a:solidFill>
                  <a:latin typeface="Arimo"/>
                  <a:ea typeface="Arimo"/>
                  <a:cs typeface="Arimo"/>
                  <a:sym typeface="Arimo"/>
                </a:rPr>
                <a:t>Participants are not allowed to use outside help of any kind.</a:t>
              </a:r>
              <a:endParaRPr sz="21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endParaRPr>
            </a:p>
          </p:txBody>
        </p:sp>
        <p:grpSp>
          <p:nvGrpSpPr>
            <p:cNvPr id="143" name="Google Shape;143;p14"/>
            <p:cNvGrpSpPr/>
            <p:nvPr/>
          </p:nvGrpSpPr>
          <p:grpSpPr>
            <a:xfrm>
              <a:off x="1321700" y="3638550"/>
              <a:ext cx="742950" cy="742950"/>
              <a:chOff x="1321700" y="3638550"/>
              <a:chExt cx="742950" cy="742950"/>
            </a:xfrm>
          </p:grpSpPr>
          <p:pic>
            <p:nvPicPr>
              <p:cNvPr id="144" name="Google Shape;144;p14"/>
              <p:cNvPicPr preferRelativeResize="0"/>
              <p:nvPr/>
            </p:nvPicPr>
            <p:blipFill>
              <a:blip r:embed="rId4">
                <a:alphaModFix/>
              </a:blip>
              <a:stretch>
                <a:fillRect/>
              </a:stretch>
            </p:blipFill>
            <p:spPr>
              <a:xfrm>
                <a:off x="1321700" y="3638550"/>
                <a:ext cx="742950" cy="742950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45" name="Google Shape;145;p14"/>
              <p:cNvSpPr txBox="1"/>
              <p:nvPr/>
            </p:nvSpPr>
            <p:spPr>
              <a:xfrm>
                <a:off x="1531375" y="3771375"/>
                <a:ext cx="306900" cy="477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3100">
                    <a:solidFill>
                      <a:schemeClr val="dk1"/>
                    </a:solidFill>
                    <a:latin typeface="Caveat Brush"/>
                    <a:ea typeface="Caveat Brush"/>
                    <a:cs typeface="Caveat Brush"/>
                    <a:sym typeface="Caveat Brush"/>
                  </a:rPr>
                  <a:t>1</a:t>
                </a:r>
                <a:endParaRPr sz="3100">
                  <a:solidFill>
                    <a:schemeClr val="dk1"/>
                  </a:solidFill>
                  <a:latin typeface="Caveat Brush"/>
                  <a:ea typeface="Caveat Brush"/>
                  <a:cs typeface="Caveat Brush"/>
                  <a:sym typeface="Caveat Brush"/>
                </a:endParaRPr>
              </a:p>
            </p:txBody>
          </p:sp>
        </p:grpSp>
      </p:grpSp>
      <p:grpSp>
        <p:nvGrpSpPr>
          <p:cNvPr id="146" name="Google Shape;146;p14"/>
          <p:cNvGrpSpPr/>
          <p:nvPr/>
        </p:nvGrpSpPr>
        <p:grpSpPr>
          <a:xfrm>
            <a:off x="1321700" y="4660225"/>
            <a:ext cx="8469850" cy="742950"/>
            <a:chOff x="1321700" y="3638550"/>
            <a:chExt cx="8469850" cy="742950"/>
          </a:xfrm>
        </p:grpSpPr>
        <p:sp>
          <p:nvSpPr>
            <p:cNvPr id="147" name="Google Shape;147;p14"/>
            <p:cNvSpPr txBox="1"/>
            <p:nvPr/>
          </p:nvSpPr>
          <p:spPr>
            <a:xfrm>
              <a:off x="2305050" y="3676650"/>
              <a:ext cx="7486500" cy="646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100">
                  <a:solidFill>
                    <a:schemeClr val="dk1"/>
                  </a:solidFill>
                  <a:latin typeface="Arimo"/>
                  <a:ea typeface="Arimo"/>
                  <a:cs typeface="Arimo"/>
                  <a:sym typeface="Arimo"/>
                </a:rPr>
                <a:t>Each question only has one correct answer. Wrong spelling</a:t>
              </a:r>
              <a:endParaRPr sz="21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100">
                  <a:solidFill>
                    <a:schemeClr val="dk1"/>
                  </a:solidFill>
                  <a:latin typeface="Arimo"/>
                  <a:ea typeface="Arimo"/>
                  <a:cs typeface="Arimo"/>
                  <a:sym typeface="Arimo"/>
                </a:rPr>
                <a:t>of answer will not be accepted.</a:t>
              </a:r>
              <a:endParaRPr sz="21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endParaRPr>
            </a:p>
          </p:txBody>
        </p:sp>
        <p:grpSp>
          <p:nvGrpSpPr>
            <p:cNvPr id="148" name="Google Shape;148;p14"/>
            <p:cNvGrpSpPr/>
            <p:nvPr/>
          </p:nvGrpSpPr>
          <p:grpSpPr>
            <a:xfrm>
              <a:off x="1321700" y="3638550"/>
              <a:ext cx="742950" cy="742950"/>
              <a:chOff x="1321700" y="3638550"/>
              <a:chExt cx="742950" cy="742950"/>
            </a:xfrm>
          </p:grpSpPr>
          <p:pic>
            <p:nvPicPr>
              <p:cNvPr id="149" name="Google Shape;149;p14"/>
              <p:cNvPicPr preferRelativeResize="0"/>
              <p:nvPr/>
            </p:nvPicPr>
            <p:blipFill>
              <a:blip r:embed="rId4">
                <a:alphaModFix/>
              </a:blip>
              <a:stretch>
                <a:fillRect/>
              </a:stretch>
            </p:blipFill>
            <p:spPr>
              <a:xfrm>
                <a:off x="1321700" y="3638550"/>
                <a:ext cx="742950" cy="742950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50" name="Google Shape;150;p14"/>
              <p:cNvSpPr txBox="1"/>
              <p:nvPr/>
            </p:nvSpPr>
            <p:spPr>
              <a:xfrm>
                <a:off x="1531375" y="3771375"/>
                <a:ext cx="306900" cy="477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3100">
                    <a:solidFill>
                      <a:schemeClr val="dk1"/>
                    </a:solidFill>
                    <a:latin typeface="Caveat Brush"/>
                    <a:ea typeface="Caveat Brush"/>
                    <a:cs typeface="Caveat Brush"/>
                    <a:sym typeface="Caveat Brush"/>
                  </a:rPr>
                  <a:t>2</a:t>
                </a:r>
                <a:endParaRPr sz="3100">
                  <a:solidFill>
                    <a:schemeClr val="dk1"/>
                  </a:solidFill>
                  <a:latin typeface="Caveat Brush"/>
                  <a:ea typeface="Caveat Brush"/>
                  <a:cs typeface="Caveat Brush"/>
                  <a:sym typeface="Caveat Brush"/>
                </a:endParaRPr>
              </a:p>
            </p:txBody>
          </p:sp>
        </p:grpSp>
      </p:grpSp>
      <p:grpSp>
        <p:nvGrpSpPr>
          <p:cNvPr id="151" name="Google Shape;151;p14"/>
          <p:cNvGrpSpPr/>
          <p:nvPr/>
        </p:nvGrpSpPr>
        <p:grpSpPr>
          <a:xfrm>
            <a:off x="395300" y="323275"/>
            <a:ext cx="9516425" cy="6944300"/>
            <a:chOff x="395300" y="323275"/>
            <a:chExt cx="9516425" cy="6944300"/>
          </a:xfrm>
        </p:grpSpPr>
        <p:pic>
          <p:nvPicPr>
            <p:cNvPr id="152" name="Google Shape;152;p14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395300" y="581025"/>
              <a:ext cx="1943225" cy="12763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3" name="Google Shape;153;p14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8295850" y="323275"/>
              <a:ext cx="1486175" cy="13912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4" name="Google Shape;154;p14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3940975" y="332800"/>
              <a:ext cx="2164551" cy="4058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5" name="Google Shape;155;p14"/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>
              <a:off x="2281249" y="5955874"/>
              <a:ext cx="3414699" cy="9926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6" name="Google Shape;156;p14"/>
            <p:cNvPicPr preferRelativeResize="0"/>
            <p:nvPr/>
          </p:nvPicPr>
          <p:blipFill>
            <a:blip r:embed="rId9">
              <a:alphaModFix/>
            </a:blip>
            <a:stretch>
              <a:fillRect/>
            </a:stretch>
          </p:blipFill>
          <p:spPr>
            <a:xfrm>
              <a:off x="8105775" y="5334000"/>
              <a:ext cx="1805950" cy="1933575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1" name="Google Shape;161;p15"/>
          <p:cNvGrpSpPr/>
          <p:nvPr/>
        </p:nvGrpSpPr>
        <p:grpSpPr>
          <a:xfrm>
            <a:off x="-153" y="0"/>
            <a:ext cx="10692306" cy="7560000"/>
            <a:chOff x="19" y="50"/>
            <a:chExt cx="10692306" cy="7560000"/>
          </a:xfrm>
        </p:grpSpPr>
        <p:sp>
          <p:nvSpPr>
            <p:cNvPr id="162" name="Google Shape;162;p15"/>
            <p:cNvSpPr/>
            <p:nvPr/>
          </p:nvSpPr>
          <p:spPr>
            <a:xfrm>
              <a:off x="25" y="50"/>
              <a:ext cx="10692300" cy="7560000"/>
            </a:xfrm>
            <a:prstGeom prst="rect">
              <a:avLst/>
            </a:prstGeom>
            <a:solidFill>
              <a:srgbClr val="D3CFE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63" name="Google Shape;163;p15"/>
            <p:cNvGrpSpPr/>
            <p:nvPr/>
          </p:nvGrpSpPr>
          <p:grpSpPr>
            <a:xfrm>
              <a:off x="19" y="184"/>
              <a:ext cx="10691961" cy="7559633"/>
              <a:chOff x="0" y="0"/>
              <a:chExt cx="10694100" cy="7567200"/>
            </a:xfrm>
          </p:grpSpPr>
          <p:grpSp>
            <p:nvGrpSpPr>
              <p:cNvPr id="164" name="Google Shape;164;p15"/>
              <p:cNvGrpSpPr/>
              <p:nvPr/>
            </p:nvGrpSpPr>
            <p:grpSpPr>
              <a:xfrm>
                <a:off x="471439" y="0"/>
                <a:ext cx="9671450" cy="7567200"/>
                <a:chOff x="471439" y="0"/>
                <a:chExt cx="9671450" cy="7567200"/>
              </a:xfrm>
            </p:grpSpPr>
            <p:cxnSp>
              <p:nvCxnSpPr>
                <p:cNvPr id="165" name="Google Shape;165;p15"/>
                <p:cNvCxnSpPr/>
                <p:nvPr/>
              </p:nvCxnSpPr>
              <p:spPr>
                <a:xfrm>
                  <a:off x="471439" y="0"/>
                  <a:ext cx="0" cy="756720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66" name="Google Shape;166;p15"/>
                <p:cNvCxnSpPr/>
                <p:nvPr/>
              </p:nvCxnSpPr>
              <p:spPr>
                <a:xfrm>
                  <a:off x="1075905" y="0"/>
                  <a:ext cx="0" cy="756720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67" name="Google Shape;167;p15"/>
                <p:cNvCxnSpPr/>
                <p:nvPr/>
              </p:nvCxnSpPr>
              <p:spPr>
                <a:xfrm>
                  <a:off x="1680371" y="0"/>
                  <a:ext cx="0" cy="756720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68" name="Google Shape;168;p15"/>
                <p:cNvCxnSpPr/>
                <p:nvPr/>
              </p:nvCxnSpPr>
              <p:spPr>
                <a:xfrm>
                  <a:off x="2284836" y="0"/>
                  <a:ext cx="0" cy="756720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69" name="Google Shape;169;p15"/>
                <p:cNvCxnSpPr/>
                <p:nvPr/>
              </p:nvCxnSpPr>
              <p:spPr>
                <a:xfrm>
                  <a:off x="2889302" y="0"/>
                  <a:ext cx="0" cy="756720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70" name="Google Shape;170;p15"/>
                <p:cNvCxnSpPr/>
                <p:nvPr/>
              </p:nvCxnSpPr>
              <p:spPr>
                <a:xfrm>
                  <a:off x="3493768" y="0"/>
                  <a:ext cx="0" cy="756720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71" name="Google Shape;171;p15"/>
                <p:cNvCxnSpPr/>
                <p:nvPr/>
              </p:nvCxnSpPr>
              <p:spPr>
                <a:xfrm>
                  <a:off x="4098233" y="0"/>
                  <a:ext cx="0" cy="756720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72" name="Google Shape;172;p15"/>
                <p:cNvCxnSpPr/>
                <p:nvPr/>
              </p:nvCxnSpPr>
              <p:spPr>
                <a:xfrm>
                  <a:off x="4702699" y="0"/>
                  <a:ext cx="0" cy="756720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73" name="Google Shape;173;p15"/>
                <p:cNvCxnSpPr/>
                <p:nvPr/>
              </p:nvCxnSpPr>
              <p:spPr>
                <a:xfrm>
                  <a:off x="5307164" y="0"/>
                  <a:ext cx="0" cy="756720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74" name="Google Shape;174;p15"/>
                <p:cNvCxnSpPr/>
                <p:nvPr/>
              </p:nvCxnSpPr>
              <p:spPr>
                <a:xfrm>
                  <a:off x="5911630" y="0"/>
                  <a:ext cx="0" cy="756720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75" name="Google Shape;175;p15"/>
                <p:cNvCxnSpPr/>
                <p:nvPr/>
              </p:nvCxnSpPr>
              <p:spPr>
                <a:xfrm>
                  <a:off x="6516096" y="0"/>
                  <a:ext cx="0" cy="756720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76" name="Google Shape;176;p15"/>
                <p:cNvCxnSpPr/>
                <p:nvPr/>
              </p:nvCxnSpPr>
              <p:spPr>
                <a:xfrm>
                  <a:off x="7120561" y="0"/>
                  <a:ext cx="0" cy="756720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77" name="Google Shape;177;p15"/>
                <p:cNvCxnSpPr/>
                <p:nvPr/>
              </p:nvCxnSpPr>
              <p:spPr>
                <a:xfrm>
                  <a:off x="7725027" y="0"/>
                  <a:ext cx="0" cy="756720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78" name="Google Shape;178;p15"/>
                <p:cNvCxnSpPr/>
                <p:nvPr/>
              </p:nvCxnSpPr>
              <p:spPr>
                <a:xfrm>
                  <a:off x="8329493" y="0"/>
                  <a:ext cx="0" cy="756720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79" name="Google Shape;179;p15"/>
                <p:cNvCxnSpPr/>
                <p:nvPr/>
              </p:nvCxnSpPr>
              <p:spPr>
                <a:xfrm>
                  <a:off x="8933958" y="0"/>
                  <a:ext cx="0" cy="756720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80" name="Google Shape;180;p15"/>
                <p:cNvCxnSpPr/>
                <p:nvPr/>
              </p:nvCxnSpPr>
              <p:spPr>
                <a:xfrm>
                  <a:off x="9538424" y="0"/>
                  <a:ext cx="0" cy="756720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81" name="Google Shape;181;p15"/>
                <p:cNvCxnSpPr/>
                <p:nvPr/>
              </p:nvCxnSpPr>
              <p:spPr>
                <a:xfrm>
                  <a:off x="10142889" y="0"/>
                  <a:ext cx="0" cy="756720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grpSp>
            <p:nvGrpSpPr>
              <p:cNvPr id="182" name="Google Shape;182;p15"/>
              <p:cNvGrpSpPr/>
              <p:nvPr/>
            </p:nvGrpSpPr>
            <p:grpSpPr>
              <a:xfrm>
                <a:off x="0" y="331925"/>
                <a:ext cx="10694100" cy="6720450"/>
                <a:chOff x="0" y="331925"/>
                <a:chExt cx="10694100" cy="6720450"/>
              </a:xfrm>
            </p:grpSpPr>
            <p:cxnSp>
              <p:nvCxnSpPr>
                <p:cNvPr id="183" name="Google Shape;183;p15"/>
                <p:cNvCxnSpPr/>
                <p:nvPr/>
              </p:nvCxnSpPr>
              <p:spPr>
                <a:xfrm>
                  <a:off x="0" y="331925"/>
                  <a:ext cx="10694100" cy="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84" name="Google Shape;184;p15"/>
                <p:cNvCxnSpPr/>
                <p:nvPr/>
              </p:nvCxnSpPr>
              <p:spPr>
                <a:xfrm>
                  <a:off x="0" y="942875"/>
                  <a:ext cx="10694100" cy="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85" name="Google Shape;185;p15"/>
                <p:cNvCxnSpPr/>
                <p:nvPr/>
              </p:nvCxnSpPr>
              <p:spPr>
                <a:xfrm>
                  <a:off x="0" y="1553825"/>
                  <a:ext cx="10694100" cy="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86" name="Google Shape;186;p15"/>
                <p:cNvCxnSpPr/>
                <p:nvPr/>
              </p:nvCxnSpPr>
              <p:spPr>
                <a:xfrm>
                  <a:off x="0" y="2164775"/>
                  <a:ext cx="10694100" cy="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87" name="Google Shape;187;p15"/>
                <p:cNvCxnSpPr/>
                <p:nvPr/>
              </p:nvCxnSpPr>
              <p:spPr>
                <a:xfrm>
                  <a:off x="0" y="2775725"/>
                  <a:ext cx="10694100" cy="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88" name="Google Shape;188;p15"/>
                <p:cNvCxnSpPr/>
                <p:nvPr/>
              </p:nvCxnSpPr>
              <p:spPr>
                <a:xfrm>
                  <a:off x="0" y="3386675"/>
                  <a:ext cx="10694100" cy="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89" name="Google Shape;189;p15"/>
                <p:cNvCxnSpPr/>
                <p:nvPr/>
              </p:nvCxnSpPr>
              <p:spPr>
                <a:xfrm>
                  <a:off x="0" y="3997625"/>
                  <a:ext cx="10694100" cy="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90" name="Google Shape;190;p15"/>
                <p:cNvCxnSpPr/>
                <p:nvPr/>
              </p:nvCxnSpPr>
              <p:spPr>
                <a:xfrm>
                  <a:off x="0" y="4608575"/>
                  <a:ext cx="10694100" cy="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91" name="Google Shape;191;p15"/>
                <p:cNvCxnSpPr/>
                <p:nvPr/>
              </p:nvCxnSpPr>
              <p:spPr>
                <a:xfrm>
                  <a:off x="0" y="5219525"/>
                  <a:ext cx="10694100" cy="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92" name="Google Shape;192;p15"/>
                <p:cNvCxnSpPr/>
                <p:nvPr/>
              </p:nvCxnSpPr>
              <p:spPr>
                <a:xfrm>
                  <a:off x="0" y="5830475"/>
                  <a:ext cx="10694100" cy="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93" name="Google Shape;193;p15"/>
                <p:cNvCxnSpPr/>
                <p:nvPr/>
              </p:nvCxnSpPr>
              <p:spPr>
                <a:xfrm>
                  <a:off x="0" y="6441425"/>
                  <a:ext cx="10694100" cy="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94" name="Google Shape;194;p15"/>
                <p:cNvCxnSpPr/>
                <p:nvPr/>
              </p:nvCxnSpPr>
              <p:spPr>
                <a:xfrm>
                  <a:off x="0" y="7052375"/>
                  <a:ext cx="10694100" cy="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</p:grpSp>
        <p:sp>
          <p:nvSpPr>
            <p:cNvPr id="195" name="Google Shape;195;p15"/>
            <p:cNvSpPr/>
            <p:nvPr/>
          </p:nvSpPr>
          <p:spPr>
            <a:xfrm>
              <a:off x="633150" y="1031700"/>
              <a:ext cx="9425700" cy="5496600"/>
            </a:xfrm>
            <a:prstGeom prst="roundRect">
              <a:avLst>
                <a:gd fmla="val 2281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196" name="Google Shape;196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31225" y="2974800"/>
            <a:ext cx="8029550" cy="978075"/>
          </a:xfrm>
          <a:prstGeom prst="rect">
            <a:avLst/>
          </a:prstGeom>
          <a:noFill/>
          <a:ln>
            <a:noFill/>
          </a:ln>
        </p:spPr>
      </p:pic>
      <p:sp>
        <p:nvSpPr>
          <p:cNvPr id="197" name="Google Shape;197;p15"/>
          <p:cNvSpPr txBox="1"/>
          <p:nvPr/>
        </p:nvSpPr>
        <p:spPr>
          <a:xfrm>
            <a:off x="3148200" y="1624875"/>
            <a:ext cx="4395600" cy="123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0">
                <a:solidFill>
                  <a:srgbClr val="E8964E"/>
                </a:solidFill>
                <a:latin typeface="Caveat Brush"/>
                <a:ea typeface="Caveat Brush"/>
                <a:cs typeface="Caveat Brush"/>
                <a:sym typeface="Caveat Brush"/>
              </a:rPr>
              <a:t>Number 1</a:t>
            </a:r>
            <a:endParaRPr sz="8000">
              <a:solidFill>
                <a:srgbClr val="E8964E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sp>
        <p:nvSpPr>
          <p:cNvPr id="198" name="Google Shape;198;p15"/>
          <p:cNvSpPr txBox="1"/>
          <p:nvPr/>
        </p:nvSpPr>
        <p:spPr>
          <a:xfrm>
            <a:off x="1852800" y="3065775"/>
            <a:ext cx="69864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2100">
                <a:solidFill>
                  <a:schemeClr val="lt1"/>
                </a:solidFill>
                <a:latin typeface="Arimo SemiBold"/>
                <a:ea typeface="Arimo SemiBold"/>
                <a:cs typeface="Arimo SemiBold"/>
                <a:sym typeface="Arimo SemiBold"/>
              </a:rPr>
              <a:t>According to Greek mythology, who was the first </a:t>
            </a:r>
            <a:endParaRPr sz="2100">
              <a:solidFill>
                <a:schemeClr val="lt1"/>
              </a:solidFill>
              <a:latin typeface="Arimo SemiBold"/>
              <a:ea typeface="Arimo SemiBold"/>
              <a:cs typeface="Arimo SemiBold"/>
              <a:sym typeface="Arimo SemiBol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chemeClr val="lt1"/>
                </a:solidFill>
                <a:latin typeface="Arimo SemiBold"/>
                <a:ea typeface="Arimo SemiBold"/>
                <a:cs typeface="Arimo SemiBold"/>
                <a:sym typeface="Arimo SemiBold"/>
              </a:rPr>
              <a:t>Woman on earth?</a:t>
            </a:r>
            <a:endParaRPr sz="2100">
              <a:solidFill>
                <a:schemeClr val="lt1"/>
              </a:solidFill>
              <a:latin typeface="Arimo SemiBold"/>
              <a:ea typeface="Arimo SemiBold"/>
              <a:cs typeface="Arimo SemiBold"/>
              <a:sym typeface="Arimo SemiBold"/>
            </a:endParaRPr>
          </a:p>
        </p:txBody>
      </p:sp>
      <p:pic>
        <p:nvPicPr>
          <p:cNvPr id="199" name="Google Shape;199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132250" y="4933950"/>
            <a:ext cx="2301401" cy="2014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0" name="Google Shape;200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55150" y="412663"/>
            <a:ext cx="1594624" cy="1883363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" name="Google Shape;201;p1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298950" y="476250"/>
            <a:ext cx="1988051" cy="17294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" name="Google Shape;202;p1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026600" y="5997150"/>
            <a:ext cx="2783400" cy="101097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03" name="Google Shape;203;p15"/>
          <p:cNvGrpSpPr/>
          <p:nvPr/>
        </p:nvGrpSpPr>
        <p:grpSpPr>
          <a:xfrm>
            <a:off x="2617088" y="4248150"/>
            <a:ext cx="5457825" cy="1161300"/>
            <a:chOff x="2769500" y="4248150"/>
            <a:chExt cx="5457825" cy="1161300"/>
          </a:xfrm>
        </p:grpSpPr>
        <p:grpSp>
          <p:nvGrpSpPr>
            <p:cNvPr id="204" name="Google Shape;204;p15"/>
            <p:cNvGrpSpPr/>
            <p:nvPr/>
          </p:nvGrpSpPr>
          <p:grpSpPr>
            <a:xfrm>
              <a:off x="2769500" y="4248150"/>
              <a:ext cx="1752600" cy="1161300"/>
              <a:chOff x="2769500" y="4248150"/>
              <a:chExt cx="1752600" cy="1161300"/>
            </a:xfrm>
          </p:grpSpPr>
          <p:grpSp>
            <p:nvGrpSpPr>
              <p:cNvPr id="205" name="Google Shape;205;p15"/>
              <p:cNvGrpSpPr/>
              <p:nvPr/>
            </p:nvGrpSpPr>
            <p:grpSpPr>
              <a:xfrm>
                <a:off x="3274325" y="4248150"/>
                <a:ext cx="742950" cy="742950"/>
                <a:chOff x="1321700" y="3638550"/>
                <a:chExt cx="742950" cy="742950"/>
              </a:xfrm>
            </p:grpSpPr>
            <p:pic>
              <p:nvPicPr>
                <p:cNvPr id="206" name="Google Shape;206;p15"/>
                <p:cNvPicPr preferRelativeResize="0"/>
                <p:nvPr/>
              </p:nvPicPr>
              <p:blipFill>
                <a:blip r:embed="rId8">
                  <a:alphaModFix/>
                </a:blip>
                <a:stretch>
                  <a:fillRect/>
                </a:stretch>
              </p:blipFill>
              <p:spPr>
                <a:xfrm>
                  <a:off x="1321700" y="3638550"/>
                  <a:ext cx="742950" cy="74295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sp>
              <p:nvSpPr>
                <p:cNvPr id="207" name="Google Shape;207;p15"/>
                <p:cNvSpPr txBox="1"/>
                <p:nvPr/>
              </p:nvSpPr>
              <p:spPr>
                <a:xfrm>
                  <a:off x="1531375" y="3742800"/>
                  <a:ext cx="306900" cy="4773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3100">
                      <a:solidFill>
                        <a:schemeClr val="dk1"/>
                      </a:solidFill>
                      <a:latin typeface="Caveat Brush"/>
                      <a:ea typeface="Caveat Brush"/>
                      <a:cs typeface="Caveat Brush"/>
                      <a:sym typeface="Caveat Brush"/>
                    </a:rPr>
                    <a:t>A</a:t>
                  </a:r>
                  <a:endParaRPr sz="3100">
                    <a:solidFill>
                      <a:schemeClr val="dk1"/>
                    </a:solidFill>
                    <a:latin typeface="Caveat Brush"/>
                    <a:ea typeface="Caveat Brush"/>
                    <a:cs typeface="Caveat Brush"/>
                    <a:sym typeface="Caveat Brush"/>
                  </a:endParaRPr>
                </a:p>
              </p:txBody>
            </p:sp>
          </p:grpSp>
          <p:sp>
            <p:nvSpPr>
              <p:cNvPr id="208" name="Google Shape;208;p15"/>
              <p:cNvSpPr txBox="1"/>
              <p:nvPr/>
            </p:nvSpPr>
            <p:spPr>
              <a:xfrm>
                <a:off x="2769500" y="5086350"/>
                <a:ext cx="1752600" cy="323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2100">
                    <a:latin typeface="Arimo"/>
                    <a:ea typeface="Arimo"/>
                    <a:cs typeface="Arimo"/>
                    <a:sym typeface="Arimo"/>
                  </a:rPr>
                  <a:t>Pandora</a:t>
                </a:r>
                <a:endParaRPr b="1" sz="2100">
                  <a:latin typeface="Arimo"/>
                  <a:ea typeface="Arimo"/>
                  <a:cs typeface="Arimo"/>
                  <a:sym typeface="Arimo"/>
                </a:endParaRPr>
              </a:p>
            </p:txBody>
          </p:sp>
        </p:grpSp>
        <p:grpSp>
          <p:nvGrpSpPr>
            <p:cNvPr id="209" name="Google Shape;209;p15"/>
            <p:cNvGrpSpPr/>
            <p:nvPr/>
          </p:nvGrpSpPr>
          <p:grpSpPr>
            <a:xfrm>
              <a:off x="6474725" y="4248150"/>
              <a:ext cx="1752600" cy="1161300"/>
              <a:chOff x="2769500" y="4248150"/>
              <a:chExt cx="1752600" cy="1161300"/>
            </a:xfrm>
          </p:grpSpPr>
          <p:grpSp>
            <p:nvGrpSpPr>
              <p:cNvPr id="210" name="Google Shape;210;p15"/>
              <p:cNvGrpSpPr/>
              <p:nvPr/>
            </p:nvGrpSpPr>
            <p:grpSpPr>
              <a:xfrm>
                <a:off x="3274325" y="4248150"/>
                <a:ext cx="742950" cy="742950"/>
                <a:chOff x="1321700" y="3638550"/>
                <a:chExt cx="742950" cy="742950"/>
              </a:xfrm>
            </p:grpSpPr>
            <p:pic>
              <p:nvPicPr>
                <p:cNvPr id="211" name="Google Shape;211;p15"/>
                <p:cNvPicPr preferRelativeResize="0"/>
                <p:nvPr/>
              </p:nvPicPr>
              <p:blipFill>
                <a:blip r:embed="rId8">
                  <a:alphaModFix/>
                </a:blip>
                <a:stretch>
                  <a:fillRect/>
                </a:stretch>
              </p:blipFill>
              <p:spPr>
                <a:xfrm>
                  <a:off x="1321700" y="3638550"/>
                  <a:ext cx="742950" cy="74295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sp>
              <p:nvSpPr>
                <p:cNvPr id="212" name="Google Shape;212;p15"/>
                <p:cNvSpPr txBox="1"/>
                <p:nvPr/>
              </p:nvSpPr>
              <p:spPr>
                <a:xfrm>
                  <a:off x="1531375" y="3742800"/>
                  <a:ext cx="306900" cy="4773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3100">
                      <a:solidFill>
                        <a:schemeClr val="dk1"/>
                      </a:solidFill>
                      <a:latin typeface="Caveat Brush"/>
                      <a:ea typeface="Caveat Brush"/>
                      <a:cs typeface="Caveat Brush"/>
                      <a:sym typeface="Caveat Brush"/>
                    </a:rPr>
                    <a:t>B</a:t>
                  </a:r>
                  <a:endParaRPr sz="3100">
                    <a:solidFill>
                      <a:schemeClr val="dk1"/>
                    </a:solidFill>
                    <a:latin typeface="Caveat Brush"/>
                    <a:ea typeface="Caveat Brush"/>
                    <a:cs typeface="Caveat Brush"/>
                    <a:sym typeface="Caveat Brush"/>
                  </a:endParaRPr>
                </a:p>
              </p:txBody>
            </p:sp>
          </p:grpSp>
          <p:sp>
            <p:nvSpPr>
              <p:cNvPr id="213" name="Google Shape;213;p15"/>
              <p:cNvSpPr txBox="1"/>
              <p:nvPr/>
            </p:nvSpPr>
            <p:spPr>
              <a:xfrm>
                <a:off x="2769500" y="5086350"/>
                <a:ext cx="1752600" cy="323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2100">
                    <a:latin typeface="Arimo"/>
                    <a:ea typeface="Arimo"/>
                    <a:cs typeface="Arimo"/>
                    <a:sym typeface="Arimo"/>
                  </a:rPr>
                  <a:t>Hera</a:t>
                </a:r>
                <a:endParaRPr b="1" sz="2100">
                  <a:latin typeface="Arimo"/>
                  <a:ea typeface="Arimo"/>
                  <a:cs typeface="Arimo"/>
                  <a:sym typeface="Arimo"/>
                </a:endParaRPr>
              </a:p>
            </p:txBody>
          </p:sp>
        </p:grp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8" name="Google Shape;218;p16"/>
          <p:cNvGrpSpPr/>
          <p:nvPr/>
        </p:nvGrpSpPr>
        <p:grpSpPr>
          <a:xfrm>
            <a:off x="-153" y="0"/>
            <a:ext cx="10692306" cy="7560000"/>
            <a:chOff x="19" y="50"/>
            <a:chExt cx="10692306" cy="7560000"/>
          </a:xfrm>
        </p:grpSpPr>
        <p:sp>
          <p:nvSpPr>
            <p:cNvPr id="219" name="Google Shape;219;p16"/>
            <p:cNvSpPr/>
            <p:nvPr/>
          </p:nvSpPr>
          <p:spPr>
            <a:xfrm>
              <a:off x="25" y="50"/>
              <a:ext cx="10692300" cy="7560000"/>
            </a:xfrm>
            <a:prstGeom prst="rect">
              <a:avLst/>
            </a:prstGeom>
            <a:solidFill>
              <a:srgbClr val="D3CFE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220" name="Google Shape;220;p16"/>
            <p:cNvGrpSpPr/>
            <p:nvPr/>
          </p:nvGrpSpPr>
          <p:grpSpPr>
            <a:xfrm>
              <a:off x="19" y="184"/>
              <a:ext cx="10691961" cy="7559633"/>
              <a:chOff x="0" y="0"/>
              <a:chExt cx="10694100" cy="7567200"/>
            </a:xfrm>
          </p:grpSpPr>
          <p:grpSp>
            <p:nvGrpSpPr>
              <p:cNvPr id="221" name="Google Shape;221;p16"/>
              <p:cNvGrpSpPr/>
              <p:nvPr/>
            </p:nvGrpSpPr>
            <p:grpSpPr>
              <a:xfrm>
                <a:off x="471439" y="0"/>
                <a:ext cx="9671450" cy="7567200"/>
                <a:chOff x="471439" y="0"/>
                <a:chExt cx="9671450" cy="7567200"/>
              </a:xfrm>
            </p:grpSpPr>
            <p:cxnSp>
              <p:nvCxnSpPr>
                <p:cNvPr id="222" name="Google Shape;222;p16"/>
                <p:cNvCxnSpPr/>
                <p:nvPr/>
              </p:nvCxnSpPr>
              <p:spPr>
                <a:xfrm>
                  <a:off x="471439" y="0"/>
                  <a:ext cx="0" cy="756720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223" name="Google Shape;223;p16"/>
                <p:cNvCxnSpPr/>
                <p:nvPr/>
              </p:nvCxnSpPr>
              <p:spPr>
                <a:xfrm>
                  <a:off x="1075905" y="0"/>
                  <a:ext cx="0" cy="756720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224" name="Google Shape;224;p16"/>
                <p:cNvCxnSpPr/>
                <p:nvPr/>
              </p:nvCxnSpPr>
              <p:spPr>
                <a:xfrm>
                  <a:off x="1680371" y="0"/>
                  <a:ext cx="0" cy="756720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225" name="Google Shape;225;p16"/>
                <p:cNvCxnSpPr/>
                <p:nvPr/>
              </p:nvCxnSpPr>
              <p:spPr>
                <a:xfrm>
                  <a:off x="2284836" y="0"/>
                  <a:ext cx="0" cy="756720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226" name="Google Shape;226;p16"/>
                <p:cNvCxnSpPr/>
                <p:nvPr/>
              </p:nvCxnSpPr>
              <p:spPr>
                <a:xfrm>
                  <a:off x="2889302" y="0"/>
                  <a:ext cx="0" cy="756720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227" name="Google Shape;227;p16"/>
                <p:cNvCxnSpPr/>
                <p:nvPr/>
              </p:nvCxnSpPr>
              <p:spPr>
                <a:xfrm>
                  <a:off x="3493768" y="0"/>
                  <a:ext cx="0" cy="756720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228" name="Google Shape;228;p16"/>
                <p:cNvCxnSpPr/>
                <p:nvPr/>
              </p:nvCxnSpPr>
              <p:spPr>
                <a:xfrm>
                  <a:off x="4098233" y="0"/>
                  <a:ext cx="0" cy="756720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229" name="Google Shape;229;p16"/>
                <p:cNvCxnSpPr/>
                <p:nvPr/>
              </p:nvCxnSpPr>
              <p:spPr>
                <a:xfrm>
                  <a:off x="4702699" y="0"/>
                  <a:ext cx="0" cy="756720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230" name="Google Shape;230;p16"/>
                <p:cNvCxnSpPr/>
                <p:nvPr/>
              </p:nvCxnSpPr>
              <p:spPr>
                <a:xfrm>
                  <a:off x="5307164" y="0"/>
                  <a:ext cx="0" cy="756720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231" name="Google Shape;231;p16"/>
                <p:cNvCxnSpPr/>
                <p:nvPr/>
              </p:nvCxnSpPr>
              <p:spPr>
                <a:xfrm>
                  <a:off x="5911630" y="0"/>
                  <a:ext cx="0" cy="756720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232" name="Google Shape;232;p16"/>
                <p:cNvCxnSpPr/>
                <p:nvPr/>
              </p:nvCxnSpPr>
              <p:spPr>
                <a:xfrm>
                  <a:off x="6516096" y="0"/>
                  <a:ext cx="0" cy="756720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233" name="Google Shape;233;p16"/>
                <p:cNvCxnSpPr/>
                <p:nvPr/>
              </p:nvCxnSpPr>
              <p:spPr>
                <a:xfrm>
                  <a:off x="7120561" y="0"/>
                  <a:ext cx="0" cy="756720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234" name="Google Shape;234;p16"/>
                <p:cNvCxnSpPr/>
                <p:nvPr/>
              </p:nvCxnSpPr>
              <p:spPr>
                <a:xfrm>
                  <a:off x="7725027" y="0"/>
                  <a:ext cx="0" cy="756720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235" name="Google Shape;235;p16"/>
                <p:cNvCxnSpPr/>
                <p:nvPr/>
              </p:nvCxnSpPr>
              <p:spPr>
                <a:xfrm>
                  <a:off x="8329493" y="0"/>
                  <a:ext cx="0" cy="756720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236" name="Google Shape;236;p16"/>
                <p:cNvCxnSpPr/>
                <p:nvPr/>
              </p:nvCxnSpPr>
              <p:spPr>
                <a:xfrm>
                  <a:off x="8933958" y="0"/>
                  <a:ext cx="0" cy="756720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237" name="Google Shape;237;p16"/>
                <p:cNvCxnSpPr/>
                <p:nvPr/>
              </p:nvCxnSpPr>
              <p:spPr>
                <a:xfrm>
                  <a:off x="9538424" y="0"/>
                  <a:ext cx="0" cy="756720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238" name="Google Shape;238;p16"/>
                <p:cNvCxnSpPr/>
                <p:nvPr/>
              </p:nvCxnSpPr>
              <p:spPr>
                <a:xfrm>
                  <a:off x="10142889" y="0"/>
                  <a:ext cx="0" cy="756720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grpSp>
            <p:nvGrpSpPr>
              <p:cNvPr id="239" name="Google Shape;239;p16"/>
              <p:cNvGrpSpPr/>
              <p:nvPr/>
            </p:nvGrpSpPr>
            <p:grpSpPr>
              <a:xfrm>
                <a:off x="0" y="331925"/>
                <a:ext cx="10694100" cy="6720450"/>
                <a:chOff x="0" y="331925"/>
                <a:chExt cx="10694100" cy="6720450"/>
              </a:xfrm>
            </p:grpSpPr>
            <p:cxnSp>
              <p:nvCxnSpPr>
                <p:cNvPr id="240" name="Google Shape;240;p16"/>
                <p:cNvCxnSpPr/>
                <p:nvPr/>
              </p:nvCxnSpPr>
              <p:spPr>
                <a:xfrm>
                  <a:off x="0" y="331925"/>
                  <a:ext cx="10694100" cy="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241" name="Google Shape;241;p16"/>
                <p:cNvCxnSpPr/>
                <p:nvPr/>
              </p:nvCxnSpPr>
              <p:spPr>
                <a:xfrm>
                  <a:off x="0" y="942875"/>
                  <a:ext cx="10694100" cy="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242" name="Google Shape;242;p16"/>
                <p:cNvCxnSpPr/>
                <p:nvPr/>
              </p:nvCxnSpPr>
              <p:spPr>
                <a:xfrm>
                  <a:off x="0" y="1553825"/>
                  <a:ext cx="10694100" cy="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243" name="Google Shape;243;p16"/>
                <p:cNvCxnSpPr/>
                <p:nvPr/>
              </p:nvCxnSpPr>
              <p:spPr>
                <a:xfrm>
                  <a:off x="0" y="2164775"/>
                  <a:ext cx="10694100" cy="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244" name="Google Shape;244;p16"/>
                <p:cNvCxnSpPr/>
                <p:nvPr/>
              </p:nvCxnSpPr>
              <p:spPr>
                <a:xfrm>
                  <a:off x="0" y="2775725"/>
                  <a:ext cx="10694100" cy="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245" name="Google Shape;245;p16"/>
                <p:cNvCxnSpPr/>
                <p:nvPr/>
              </p:nvCxnSpPr>
              <p:spPr>
                <a:xfrm>
                  <a:off x="0" y="3386675"/>
                  <a:ext cx="10694100" cy="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246" name="Google Shape;246;p16"/>
                <p:cNvCxnSpPr/>
                <p:nvPr/>
              </p:nvCxnSpPr>
              <p:spPr>
                <a:xfrm>
                  <a:off x="0" y="3997625"/>
                  <a:ext cx="10694100" cy="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247" name="Google Shape;247;p16"/>
                <p:cNvCxnSpPr/>
                <p:nvPr/>
              </p:nvCxnSpPr>
              <p:spPr>
                <a:xfrm>
                  <a:off x="0" y="4608575"/>
                  <a:ext cx="10694100" cy="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248" name="Google Shape;248;p16"/>
                <p:cNvCxnSpPr/>
                <p:nvPr/>
              </p:nvCxnSpPr>
              <p:spPr>
                <a:xfrm>
                  <a:off x="0" y="5219525"/>
                  <a:ext cx="10694100" cy="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249" name="Google Shape;249;p16"/>
                <p:cNvCxnSpPr/>
                <p:nvPr/>
              </p:nvCxnSpPr>
              <p:spPr>
                <a:xfrm>
                  <a:off x="0" y="5830475"/>
                  <a:ext cx="10694100" cy="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250" name="Google Shape;250;p16"/>
                <p:cNvCxnSpPr/>
                <p:nvPr/>
              </p:nvCxnSpPr>
              <p:spPr>
                <a:xfrm>
                  <a:off x="0" y="6441425"/>
                  <a:ext cx="10694100" cy="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251" name="Google Shape;251;p16"/>
                <p:cNvCxnSpPr/>
                <p:nvPr/>
              </p:nvCxnSpPr>
              <p:spPr>
                <a:xfrm>
                  <a:off x="0" y="7052375"/>
                  <a:ext cx="10694100" cy="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</p:grpSp>
        <p:sp>
          <p:nvSpPr>
            <p:cNvPr id="252" name="Google Shape;252;p16"/>
            <p:cNvSpPr/>
            <p:nvPr/>
          </p:nvSpPr>
          <p:spPr>
            <a:xfrm>
              <a:off x="633150" y="1031700"/>
              <a:ext cx="9425700" cy="5496600"/>
            </a:xfrm>
            <a:prstGeom prst="roundRect">
              <a:avLst>
                <a:gd fmla="val 2281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53" name="Google Shape;253;p16"/>
          <p:cNvSpPr/>
          <p:nvPr/>
        </p:nvSpPr>
        <p:spPr>
          <a:xfrm>
            <a:off x="3138500" y="4257700"/>
            <a:ext cx="709500" cy="709500"/>
          </a:xfrm>
          <a:prstGeom prst="ellipse">
            <a:avLst/>
          </a:prstGeom>
          <a:solidFill>
            <a:srgbClr val="E8964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54" name="Google Shape;254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31225" y="2974800"/>
            <a:ext cx="8029550" cy="978075"/>
          </a:xfrm>
          <a:prstGeom prst="rect">
            <a:avLst/>
          </a:prstGeom>
          <a:noFill/>
          <a:ln>
            <a:noFill/>
          </a:ln>
        </p:spPr>
      </p:pic>
      <p:sp>
        <p:nvSpPr>
          <p:cNvPr id="255" name="Google Shape;255;p16"/>
          <p:cNvSpPr txBox="1"/>
          <p:nvPr/>
        </p:nvSpPr>
        <p:spPr>
          <a:xfrm>
            <a:off x="3148200" y="1624875"/>
            <a:ext cx="4395600" cy="123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0">
                <a:solidFill>
                  <a:srgbClr val="E8964E"/>
                </a:solidFill>
                <a:latin typeface="Caveat Brush"/>
                <a:ea typeface="Caveat Brush"/>
                <a:cs typeface="Caveat Brush"/>
                <a:sym typeface="Caveat Brush"/>
              </a:rPr>
              <a:t>Answer</a:t>
            </a:r>
            <a:endParaRPr sz="8000">
              <a:solidFill>
                <a:srgbClr val="E8964E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sp>
        <p:nvSpPr>
          <p:cNvPr id="256" name="Google Shape;256;p16"/>
          <p:cNvSpPr txBox="1"/>
          <p:nvPr/>
        </p:nvSpPr>
        <p:spPr>
          <a:xfrm>
            <a:off x="1852800" y="3065775"/>
            <a:ext cx="69864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chemeClr val="lt1"/>
                </a:solidFill>
                <a:latin typeface="Arimo SemiBold"/>
                <a:ea typeface="Arimo SemiBold"/>
                <a:cs typeface="Arimo SemiBold"/>
                <a:sym typeface="Arimo SemiBold"/>
              </a:rPr>
              <a:t>According to Greek mythology, who was the first </a:t>
            </a:r>
            <a:endParaRPr sz="2100">
              <a:solidFill>
                <a:schemeClr val="lt1"/>
              </a:solidFill>
              <a:latin typeface="Arimo SemiBold"/>
              <a:ea typeface="Arimo SemiBold"/>
              <a:cs typeface="Arimo SemiBold"/>
              <a:sym typeface="Arimo SemiBol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chemeClr val="lt1"/>
                </a:solidFill>
                <a:latin typeface="Arimo SemiBold"/>
                <a:ea typeface="Arimo SemiBold"/>
                <a:cs typeface="Arimo SemiBold"/>
                <a:sym typeface="Arimo SemiBold"/>
              </a:rPr>
              <a:t>Woman on earth?</a:t>
            </a:r>
            <a:endParaRPr sz="2100">
              <a:solidFill>
                <a:schemeClr val="lt1"/>
              </a:solidFill>
              <a:latin typeface="Arimo SemiBold"/>
              <a:ea typeface="Arimo SemiBold"/>
              <a:cs typeface="Arimo SemiBold"/>
              <a:sym typeface="Arimo SemiBold"/>
            </a:endParaRPr>
          </a:p>
        </p:txBody>
      </p:sp>
      <p:grpSp>
        <p:nvGrpSpPr>
          <p:cNvPr id="257" name="Google Shape;257;p16"/>
          <p:cNvGrpSpPr/>
          <p:nvPr/>
        </p:nvGrpSpPr>
        <p:grpSpPr>
          <a:xfrm>
            <a:off x="2617088" y="4248150"/>
            <a:ext cx="5457825" cy="1161300"/>
            <a:chOff x="2769500" y="4248150"/>
            <a:chExt cx="5457825" cy="1161300"/>
          </a:xfrm>
        </p:grpSpPr>
        <p:grpSp>
          <p:nvGrpSpPr>
            <p:cNvPr id="258" name="Google Shape;258;p16"/>
            <p:cNvGrpSpPr/>
            <p:nvPr/>
          </p:nvGrpSpPr>
          <p:grpSpPr>
            <a:xfrm>
              <a:off x="2769500" y="4248150"/>
              <a:ext cx="1752600" cy="1161300"/>
              <a:chOff x="2769500" y="4248150"/>
              <a:chExt cx="1752600" cy="1161300"/>
            </a:xfrm>
          </p:grpSpPr>
          <p:grpSp>
            <p:nvGrpSpPr>
              <p:cNvPr id="259" name="Google Shape;259;p16"/>
              <p:cNvGrpSpPr/>
              <p:nvPr/>
            </p:nvGrpSpPr>
            <p:grpSpPr>
              <a:xfrm>
                <a:off x="3274325" y="4248150"/>
                <a:ext cx="742950" cy="742950"/>
                <a:chOff x="1321700" y="3638550"/>
                <a:chExt cx="742950" cy="742950"/>
              </a:xfrm>
            </p:grpSpPr>
            <p:pic>
              <p:nvPicPr>
                <p:cNvPr id="260" name="Google Shape;260;p16"/>
                <p:cNvPicPr preferRelativeResize="0"/>
                <p:nvPr/>
              </p:nvPicPr>
              <p:blipFill>
                <a:blip r:embed="rId4">
                  <a:alphaModFix/>
                </a:blip>
                <a:stretch>
                  <a:fillRect/>
                </a:stretch>
              </p:blipFill>
              <p:spPr>
                <a:xfrm>
                  <a:off x="1321700" y="3638550"/>
                  <a:ext cx="742950" cy="74295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sp>
              <p:nvSpPr>
                <p:cNvPr id="261" name="Google Shape;261;p16"/>
                <p:cNvSpPr txBox="1"/>
                <p:nvPr/>
              </p:nvSpPr>
              <p:spPr>
                <a:xfrm>
                  <a:off x="1531375" y="3742800"/>
                  <a:ext cx="306900" cy="4773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3100">
                      <a:solidFill>
                        <a:schemeClr val="dk1"/>
                      </a:solidFill>
                      <a:latin typeface="Caveat Brush"/>
                      <a:ea typeface="Caveat Brush"/>
                      <a:cs typeface="Caveat Brush"/>
                      <a:sym typeface="Caveat Brush"/>
                    </a:rPr>
                    <a:t>A</a:t>
                  </a:r>
                  <a:endParaRPr sz="3100">
                    <a:solidFill>
                      <a:schemeClr val="dk1"/>
                    </a:solidFill>
                    <a:latin typeface="Caveat Brush"/>
                    <a:ea typeface="Caveat Brush"/>
                    <a:cs typeface="Caveat Brush"/>
                    <a:sym typeface="Caveat Brush"/>
                  </a:endParaRPr>
                </a:p>
              </p:txBody>
            </p:sp>
          </p:grpSp>
          <p:sp>
            <p:nvSpPr>
              <p:cNvPr id="262" name="Google Shape;262;p16"/>
              <p:cNvSpPr txBox="1"/>
              <p:nvPr/>
            </p:nvSpPr>
            <p:spPr>
              <a:xfrm>
                <a:off x="2769500" y="5086350"/>
                <a:ext cx="1752600" cy="323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2100">
                    <a:latin typeface="Arimo"/>
                    <a:ea typeface="Arimo"/>
                    <a:cs typeface="Arimo"/>
                    <a:sym typeface="Arimo"/>
                  </a:rPr>
                  <a:t>Pandora</a:t>
                </a:r>
                <a:endParaRPr b="1" sz="2100">
                  <a:latin typeface="Arimo"/>
                  <a:ea typeface="Arimo"/>
                  <a:cs typeface="Arimo"/>
                  <a:sym typeface="Arimo"/>
                </a:endParaRPr>
              </a:p>
            </p:txBody>
          </p:sp>
        </p:grpSp>
        <p:grpSp>
          <p:nvGrpSpPr>
            <p:cNvPr id="263" name="Google Shape;263;p16"/>
            <p:cNvGrpSpPr/>
            <p:nvPr/>
          </p:nvGrpSpPr>
          <p:grpSpPr>
            <a:xfrm>
              <a:off x="6474725" y="4248150"/>
              <a:ext cx="1752600" cy="1161300"/>
              <a:chOff x="2769500" y="4248150"/>
              <a:chExt cx="1752600" cy="1161300"/>
            </a:xfrm>
          </p:grpSpPr>
          <p:grpSp>
            <p:nvGrpSpPr>
              <p:cNvPr id="264" name="Google Shape;264;p16"/>
              <p:cNvGrpSpPr/>
              <p:nvPr/>
            </p:nvGrpSpPr>
            <p:grpSpPr>
              <a:xfrm>
                <a:off x="3274325" y="4248150"/>
                <a:ext cx="742950" cy="742950"/>
                <a:chOff x="1321700" y="3638550"/>
                <a:chExt cx="742950" cy="742950"/>
              </a:xfrm>
            </p:grpSpPr>
            <p:pic>
              <p:nvPicPr>
                <p:cNvPr id="265" name="Google Shape;265;p16"/>
                <p:cNvPicPr preferRelativeResize="0"/>
                <p:nvPr/>
              </p:nvPicPr>
              <p:blipFill>
                <a:blip r:embed="rId4">
                  <a:alphaModFix/>
                </a:blip>
                <a:stretch>
                  <a:fillRect/>
                </a:stretch>
              </p:blipFill>
              <p:spPr>
                <a:xfrm>
                  <a:off x="1321700" y="3638550"/>
                  <a:ext cx="742950" cy="74295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sp>
              <p:nvSpPr>
                <p:cNvPr id="266" name="Google Shape;266;p16"/>
                <p:cNvSpPr txBox="1"/>
                <p:nvPr/>
              </p:nvSpPr>
              <p:spPr>
                <a:xfrm>
                  <a:off x="1531375" y="3742800"/>
                  <a:ext cx="306900" cy="4773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3100">
                      <a:solidFill>
                        <a:schemeClr val="dk1"/>
                      </a:solidFill>
                      <a:latin typeface="Caveat Brush"/>
                      <a:ea typeface="Caveat Brush"/>
                      <a:cs typeface="Caveat Brush"/>
                      <a:sym typeface="Caveat Brush"/>
                    </a:rPr>
                    <a:t>B</a:t>
                  </a:r>
                  <a:endParaRPr sz="3100">
                    <a:solidFill>
                      <a:schemeClr val="dk1"/>
                    </a:solidFill>
                    <a:latin typeface="Caveat Brush"/>
                    <a:ea typeface="Caveat Brush"/>
                    <a:cs typeface="Caveat Brush"/>
                    <a:sym typeface="Caveat Brush"/>
                  </a:endParaRPr>
                </a:p>
              </p:txBody>
            </p:sp>
          </p:grpSp>
          <p:sp>
            <p:nvSpPr>
              <p:cNvPr id="267" name="Google Shape;267;p16"/>
              <p:cNvSpPr txBox="1"/>
              <p:nvPr/>
            </p:nvSpPr>
            <p:spPr>
              <a:xfrm>
                <a:off x="2769500" y="5086350"/>
                <a:ext cx="1752600" cy="323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2100">
                    <a:latin typeface="Arimo"/>
                    <a:ea typeface="Arimo"/>
                    <a:cs typeface="Arimo"/>
                    <a:sym typeface="Arimo"/>
                  </a:rPr>
                  <a:t>Hera</a:t>
                </a:r>
                <a:endParaRPr b="1" sz="2100">
                  <a:latin typeface="Arimo"/>
                  <a:ea typeface="Arimo"/>
                  <a:cs typeface="Arimo"/>
                  <a:sym typeface="Arimo"/>
                </a:endParaRPr>
              </a:p>
            </p:txBody>
          </p:sp>
        </p:grpSp>
      </p:grpSp>
      <p:grpSp>
        <p:nvGrpSpPr>
          <p:cNvPr id="268" name="Google Shape;268;p16"/>
          <p:cNvGrpSpPr/>
          <p:nvPr/>
        </p:nvGrpSpPr>
        <p:grpSpPr>
          <a:xfrm>
            <a:off x="266700" y="408900"/>
            <a:ext cx="10126396" cy="6815425"/>
            <a:chOff x="266700" y="408900"/>
            <a:chExt cx="10126396" cy="6815425"/>
          </a:xfrm>
        </p:grpSpPr>
        <p:pic>
          <p:nvPicPr>
            <p:cNvPr id="269" name="Google Shape;269;p16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866775" y="408900"/>
              <a:ext cx="1638300" cy="18036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70" name="Google Shape;270;p16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8074925" y="590550"/>
              <a:ext cx="2318171" cy="14889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71" name="Google Shape;271;p16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266700" y="5647801"/>
              <a:ext cx="2369450" cy="15765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72" name="Google Shape;272;p16"/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>
              <a:off x="8254675" y="4848225"/>
              <a:ext cx="1672275" cy="2309824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7" name="Google Shape;277;p17"/>
          <p:cNvGrpSpPr/>
          <p:nvPr/>
        </p:nvGrpSpPr>
        <p:grpSpPr>
          <a:xfrm>
            <a:off x="-153" y="0"/>
            <a:ext cx="10692306" cy="7560000"/>
            <a:chOff x="19" y="50"/>
            <a:chExt cx="10692306" cy="7560000"/>
          </a:xfrm>
        </p:grpSpPr>
        <p:sp>
          <p:nvSpPr>
            <p:cNvPr id="278" name="Google Shape;278;p17"/>
            <p:cNvSpPr/>
            <p:nvPr/>
          </p:nvSpPr>
          <p:spPr>
            <a:xfrm>
              <a:off x="25" y="50"/>
              <a:ext cx="10692300" cy="7560000"/>
            </a:xfrm>
            <a:prstGeom prst="rect">
              <a:avLst/>
            </a:prstGeom>
            <a:solidFill>
              <a:srgbClr val="D3CFE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279" name="Google Shape;279;p17"/>
            <p:cNvGrpSpPr/>
            <p:nvPr/>
          </p:nvGrpSpPr>
          <p:grpSpPr>
            <a:xfrm>
              <a:off x="19" y="184"/>
              <a:ext cx="10691961" cy="7559633"/>
              <a:chOff x="0" y="0"/>
              <a:chExt cx="10694100" cy="7567200"/>
            </a:xfrm>
          </p:grpSpPr>
          <p:grpSp>
            <p:nvGrpSpPr>
              <p:cNvPr id="280" name="Google Shape;280;p17"/>
              <p:cNvGrpSpPr/>
              <p:nvPr/>
            </p:nvGrpSpPr>
            <p:grpSpPr>
              <a:xfrm>
                <a:off x="471439" y="0"/>
                <a:ext cx="9671450" cy="7567200"/>
                <a:chOff x="471439" y="0"/>
                <a:chExt cx="9671450" cy="7567200"/>
              </a:xfrm>
            </p:grpSpPr>
            <p:cxnSp>
              <p:nvCxnSpPr>
                <p:cNvPr id="281" name="Google Shape;281;p17"/>
                <p:cNvCxnSpPr/>
                <p:nvPr/>
              </p:nvCxnSpPr>
              <p:spPr>
                <a:xfrm>
                  <a:off x="471439" y="0"/>
                  <a:ext cx="0" cy="756720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282" name="Google Shape;282;p17"/>
                <p:cNvCxnSpPr/>
                <p:nvPr/>
              </p:nvCxnSpPr>
              <p:spPr>
                <a:xfrm>
                  <a:off x="1075905" y="0"/>
                  <a:ext cx="0" cy="756720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283" name="Google Shape;283;p17"/>
                <p:cNvCxnSpPr/>
                <p:nvPr/>
              </p:nvCxnSpPr>
              <p:spPr>
                <a:xfrm>
                  <a:off x="1680371" y="0"/>
                  <a:ext cx="0" cy="756720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284" name="Google Shape;284;p17"/>
                <p:cNvCxnSpPr/>
                <p:nvPr/>
              </p:nvCxnSpPr>
              <p:spPr>
                <a:xfrm>
                  <a:off x="2284836" y="0"/>
                  <a:ext cx="0" cy="756720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285" name="Google Shape;285;p17"/>
                <p:cNvCxnSpPr/>
                <p:nvPr/>
              </p:nvCxnSpPr>
              <p:spPr>
                <a:xfrm>
                  <a:off x="2889302" y="0"/>
                  <a:ext cx="0" cy="756720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286" name="Google Shape;286;p17"/>
                <p:cNvCxnSpPr/>
                <p:nvPr/>
              </p:nvCxnSpPr>
              <p:spPr>
                <a:xfrm>
                  <a:off x="3493768" y="0"/>
                  <a:ext cx="0" cy="756720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287" name="Google Shape;287;p17"/>
                <p:cNvCxnSpPr/>
                <p:nvPr/>
              </p:nvCxnSpPr>
              <p:spPr>
                <a:xfrm>
                  <a:off x="4098233" y="0"/>
                  <a:ext cx="0" cy="756720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288" name="Google Shape;288;p17"/>
                <p:cNvCxnSpPr/>
                <p:nvPr/>
              </p:nvCxnSpPr>
              <p:spPr>
                <a:xfrm>
                  <a:off x="4702699" y="0"/>
                  <a:ext cx="0" cy="756720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289" name="Google Shape;289;p17"/>
                <p:cNvCxnSpPr/>
                <p:nvPr/>
              </p:nvCxnSpPr>
              <p:spPr>
                <a:xfrm>
                  <a:off x="5307164" y="0"/>
                  <a:ext cx="0" cy="756720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290" name="Google Shape;290;p17"/>
                <p:cNvCxnSpPr/>
                <p:nvPr/>
              </p:nvCxnSpPr>
              <p:spPr>
                <a:xfrm>
                  <a:off x="5911630" y="0"/>
                  <a:ext cx="0" cy="756720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291" name="Google Shape;291;p17"/>
                <p:cNvCxnSpPr/>
                <p:nvPr/>
              </p:nvCxnSpPr>
              <p:spPr>
                <a:xfrm>
                  <a:off x="6516096" y="0"/>
                  <a:ext cx="0" cy="756720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292" name="Google Shape;292;p17"/>
                <p:cNvCxnSpPr/>
                <p:nvPr/>
              </p:nvCxnSpPr>
              <p:spPr>
                <a:xfrm>
                  <a:off x="7120561" y="0"/>
                  <a:ext cx="0" cy="756720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293" name="Google Shape;293;p17"/>
                <p:cNvCxnSpPr/>
                <p:nvPr/>
              </p:nvCxnSpPr>
              <p:spPr>
                <a:xfrm>
                  <a:off x="7725027" y="0"/>
                  <a:ext cx="0" cy="756720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294" name="Google Shape;294;p17"/>
                <p:cNvCxnSpPr/>
                <p:nvPr/>
              </p:nvCxnSpPr>
              <p:spPr>
                <a:xfrm>
                  <a:off x="8329493" y="0"/>
                  <a:ext cx="0" cy="756720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295" name="Google Shape;295;p17"/>
                <p:cNvCxnSpPr/>
                <p:nvPr/>
              </p:nvCxnSpPr>
              <p:spPr>
                <a:xfrm>
                  <a:off x="8933958" y="0"/>
                  <a:ext cx="0" cy="756720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296" name="Google Shape;296;p17"/>
                <p:cNvCxnSpPr/>
                <p:nvPr/>
              </p:nvCxnSpPr>
              <p:spPr>
                <a:xfrm>
                  <a:off x="9538424" y="0"/>
                  <a:ext cx="0" cy="756720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297" name="Google Shape;297;p17"/>
                <p:cNvCxnSpPr/>
                <p:nvPr/>
              </p:nvCxnSpPr>
              <p:spPr>
                <a:xfrm>
                  <a:off x="10142889" y="0"/>
                  <a:ext cx="0" cy="756720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grpSp>
            <p:nvGrpSpPr>
              <p:cNvPr id="298" name="Google Shape;298;p17"/>
              <p:cNvGrpSpPr/>
              <p:nvPr/>
            </p:nvGrpSpPr>
            <p:grpSpPr>
              <a:xfrm>
                <a:off x="0" y="331925"/>
                <a:ext cx="10694100" cy="6720450"/>
                <a:chOff x="0" y="331925"/>
                <a:chExt cx="10694100" cy="6720450"/>
              </a:xfrm>
            </p:grpSpPr>
            <p:cxnSp>
              <p:nvCxnSpPr>
                <p:cNvPr id="299" name="Google Shape;299;p17"/>
                <p:cNvCxnSpPr/>
                <p:nvPr/>
              </p:nvCxnSpPr>
              <p:spPr>
                <a:xfrm>
                  <a:off x="0" y="331925"/>
                  <a:ext cx="10694100" cy="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300" name="Google Shape;300;p17"/>
                <p:cNvCxnSpPr/>
                <p:nvPr/>
              </p:nvCxnSpPr>
              <p:spPr>
                <a:xfrm>
                  <a:off x="0" y="942875"/>
                  <a:ext cx="10694100" cy="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301" name="Google Shape;301;p17"/>
                <p:cNvCxnSpPr/>
                <p:nvPr/>
              </p:nvCxnSpPr>
              <p:spPr>
                <a:xfrm>
                  <a:off x="0" y="1553825"/>
                  <a:ext cx="10694100" cy="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302" name="Google Shape;302;p17"/>
                <p:cNvCxnSpPr/>
                <p:nvPr/>
              </p:nvCxnSpPr>
              <p:spPr>
                <a:xfrm>
                  <a:off x="0" y="2164775"/>
                  <a:ext cx="10694100" cy="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303" name="Google Shape;303;p17"/>
                <p:cNvCxnSpPr/>
                <p:nvPr/>
              </p:nvCxnSpPr>
              <p:spPr>
                <a:xfrm>
                  <a:off x="0" y="2775725"/>
                  <a:ext cx="10694100" cy="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304" name="Google Shape;304;p17"/>
                <p:cNvCxnSpPr/>
                <p:nvPr/>
              </p:nvCxnSpPr>
              <p:spPr>
                <a:xfrm>
                  <a:off x="0" y="3386675"/>
                  <a:ext cx="10694100" cy="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305" name="Google Shape;305;p17"/>
                <p:cNvCxnSpPr/>
                <p:nvPr/>
              </p:nvCxnSpPr>
              <p:spPr>
                <a:xfrm>
                  <a:off x="0" y="3997625"/>
                  <a:ext cx="10694100" cy="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306" name="Google Shape;306;p17"/>
                <p:cNvCxnSpPr/>
                <p:nvPr/>
              </p:nvCxnSpPr>
              <p:spPr>
                <a:xfrm>
                  <a:off x="0" y="4608575"/>
                  <a:ext cx="10694100" cy="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307" name="Google Shape;307;p17"/>
                <p:cNvCxnSpPr/>
                <p:nvPr/>
              </p:nvCxnSpPr>
              <p:spPr>
                <a:xfrm>
                  <a:off x="0" y="5219525"/>
                  <a:ext cx="10694100" cy="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308" name="Google Shape;308;p17"/>
                <p:cNvCxnSpPr/>
                <p:nvPr/>
              </p:nvCxnSpPr>
              <p:spPr>
                <a:xfrm>
                  <a:off x="0" y="5830475"/>
                  <a:ext cx="10694100" cy="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309" name="Google Shape;309;p17"/>
                <p:cNvCxnSpPr/>
                <p:nvPr/>
              </p:nvCxnSpPr>
              <p:spPr>
                <a:xfrm>
                  <a:off x="0" y="6441425"/>
                  <a:ext cx="10694100" cy="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310" name="Google Shape;310;p17"/>
                <p:cNvCxnSpPr/>
                <p:nvPr/>
              </p:nvCxnSpPr>
              <p:spPr>
                <a:xfrm>
                  <a:off x="0" y="7052375"/>
                  <a:ext cx="10694100" cy="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</p:grpSp>
        <p:sp>
          <p:nvSpPr>
            <p:cNvPr id="311" name="Google Shape;311;p17"/>
            <p:cNvSpPr/>
            <p:nvPr/>
          </p:nvSpPr>
          <p:spPr>
            <a:xfrm>
              <a:off x="633150" y="1031700"/>
              <a:ext cx="9425700" cy="5496600"/>
            </a:xfrm>
            <a:prstGeom prst="roundRect">
              <a:avLst>
                <a:gd fmla="val 2281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312" name="Google Shape;312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31225" y="2974800"/>
            <a:ext cx="8029550" cy="978075"/>
          </a:xfrm>
          <a:prstGeom prst="rect">
            <a:avLst/>
          </a:prstGeom>
          <a:noFill/>
          <a:ln>
            <a:noFill/>
          </a:ln>
        </p:spPr>
      </p:pic>
      <p:sp>
        <p:nvSpPr>
          <p:cNvPr id="313" name="Google Shape;313;p17"/>
          <p:cNvSpPr txBox="1"/>
          <p:nvPr/>
        </p:nvSpPr>
        <p:spPr>
          <a:xfrm>
            <a:off x="3148200" y="1624875"/>
            <a:ext cx="4395600" cy="123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0">
                <a:solidFill>
                  <a:srgbClr val="E8964E"/>
                </a:solidFill>
                <a:latin typeface="Caveat Brush"/>
                <a:ea typeface="Caveat Brush"/>
                <a:cs typeface="Caveat Brush"/>
                <a:sym typeface="Caveat Brush"/>
              </a:rPr>
              <a:t>Number 2</a:t>
            </a:r>
            <a:endParaRPr sz="8000">
              <a:solidFill>
                <a:srgbClr val="E8964E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sp>
        <p:nvSpPr>
          <p:cNvPr id="314" name="Google Shape;314;p17"/>
          <p:cNvSpPr txBox="1"/>
          <p:nvPr/>
        </p:nvSpPr>
        <p:spPr>
          <a:xfrm>
            <a:off x="1852800" y="3065775"/>
            <a:ext cx="69864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chemeClr val="lt1"/>
                </a:solidFill>
                <a:latin typeface="Arimo SemiBold"/>
                <a:ea typeface="Arimo SemiBold"/>
                <a:cs typeface="Arimo SemiBold"/>
                <a:sym typeface="Arimo SemiBold"/>
              </a:rPr>
              <a:t>In a website browser address bar, </a:t>
            </a:r>
            <a:endParaRPr sz="2100">
              <a:solidFill>
                <a:schemeClr val="lt1"/>
              </a:solidFill>
              <a:latin typeface="Arimo SemiBold"/>
              <a:ea typeface="Arimo SemiBold"/>
              <a:cs typeface="Arimo SemiBold"/>
              <a:sym typeface="Arimo SemiBol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chemeClr val="lt1"/>
                </a:solidFill>
                <a:latin typeface="Arimo SemiBold"/>
                <a:ea typeface="Arimo SemiBold"/>
                <a:cs typeface="Arimo SemiBold"/>
                <a:sym typeface="Arimo SemiBold"/>
              </a:rPr>
              <a:t>what does “www” stand for?</a:t>
            </a:r>
            <a:endParaRPr sz="2100">
              <a:solidFill>
                <a:schemeClr val="lt1"/>
              </a:solidFill>
              <a:latin typeface="Arimo SemiBold"/>
              <a:ea typeface="Arimo SemiBold"/>
              <a:cs typeface="Arimo SemiBold"/>
              <a:sym typeface="Arimo SemiBold"/>
            </a:endParaRPr>
          </a:p>
        </p:txBody>
      </p:sp>
      <p:grpSp>
        <p:nvGrpSpPr>
          <p:cNvPr id="315" name="Google Shape;315;p17"/>
          <p:cNvGrpSpPr/>
          <p:nvPr/>
        </p:nvGrpSpPr>
        <p:grpSpPr>
          <a:xfrm>
            <a:off x="2252850" y="4248150"/>
            <a:ext cx="6176850" cy="1161300"/>
            <a:chOff x="2405263" y="4248150"/>
            <a:chExt cx="6176850" cy="1161300"/>
          </a:xfrm>
        </p:grpSpPr>
        <p:grpSp>
          <p:nvGrpSpPr>
            <p:cNvPr id="316" name="Google Shape;316;p17"/>
            <p:cNvGrpSpPr/>
            <p:nvPr/>
          </p:nvGrpSpPr>
          <p:grpSpPr>
            <a:xfrm>
              <a:off x="2405263" y="4248150"/>
              <a:ext cx="2481000" cy="1161300"/>
              <a:chOff x="2405263" y="4248150"/>
              <a:chExt cx="2481000" cy="1161300"/>
            </a:xfrm>
          </p:grpSpPr>
          <p:grpSp>
            <p:nvGrpSpPr>
              <p:cNvPr id="317" name="Google Shape;317;p17"/>
              <p:cNvGrpSpPr/>
              <p:nvPr/>
            </p:nvGrpSpPr>
            <p:grpSpPr>
              <a:xfrm>
                <a:off x="3274325" y="4248150"/>
                <a:ext cx="742950" cy="742950"/>
                <a:chOff x="1321700" y="3638550"/>
                <a:chExt cx="742950" cy="742950"/>
              </a:xfrm>
            </p:grpSpPr>
            <p:pic>
              <p:nvPicPr>
                <p:cNvPr id="318" name="Google Shape;318;p17"/>
                <p:cNvPicPr preferRelativeResize="0"/>
                <p:nvPr/>
              </p:nvPicPr>
              <p:blipFill>
                <a:blip r:embed="rId4">
                  <a:alphaModFix/>
                </a:blip>
                <a:stretch>
                  <a:fillRect/>
                </a:stretch>
              </p:blipFill>
              <p:spPr>
                <a:xfrm>
                  <a:off x="1321700" y="3638550"/>
                  <a:ext cx="742950" cy="74295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sp>
              <p:nvSpPr>
                <p:cNvPr id="319" name="Google Shape;319;p17"/>
                <p:cNvSpPr txBox="1"/>
                <p:nvPr/>
              </p:nvSpPr>
              <p:spPr>
                <a:xfrm>
                  <a:off x="1531375" y="3742800"/>
                  <a:ext cx="306900" cy="4773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3100">
                      <a:solidFill>
                        <a:schemeClr val="dk1"/>
                      </a:solidFill>
                      <a:latin typeface="Caveat Brush"/>
                      <a:ea typeface="Caveat Brush"/>
                      <a:cs typeface="Caveat Brush"/>
                      <a:sym typeface="Caveat Brush"/>
                    </a:rPr>
                    <a:t>A</a:t>
                  </a:r>
                  <a:endParaRPr sz="3100">
                    <a:solidFill>
                      <a:schemeClr val="dk1"/>
                    </a:solidFill>
                    <a:latin typeface="Caveat Brush"/>
                    <a:ea typeface="Caveat Brush"/>
                    <a:cs typeface="Caveat Brush"/>
                    <a:sym typeface="Caveat Brush"/>
                  </a:endParaRPr>
                </a:p>
              </p:txBody>
            </p:sp>
          </p:grpSp>
          <p:sp>
            <p:nvSpPr>
              <p:cNvPr id="320" name="Google Shape;320;p17"/>
              <p:cNvSpPr txBox="1"/>
              <p:nvPr/>
            </p:nvSpPr>
            <p:spPr>
              <a:xfrm>
                <a:off x="2405263" y="5086350"/>
                <a:ext cx="2481000" cy="323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2100">
                    <a:latin typeface="Arimo"/>
                    <a:ea typeface="Arimo"/>
                    <a:cs typeface="Arimo"/>
                    <a:sym typeface="Arimo"/>
                  </a:rPr>
                  <a:t>Web Wide World</a:t>
                </a:r>
                <a:endParaRPr b="1" sz="2100">
                  <a:latin typeface="Arimo"/>
                  <a:ea typeface="Arimo"/>
                  <a:cs typeface="Arimo"/>
                  <a:sym typeface="Arimo"/>
                </a:endParaRPr>
              </a:p>
            </p:txBody>
          </p:sp>
        </p:grpSp>
        <p:grpSp>
          <p:nvGrpSpPr>
            <p:cNvPr id="321" name="Google Shape;321;p17"/>
            <p:cNvGrpSpPr/>
            <p:nvPr/>
          </p:nvGrpSpPr>
          <p:grpSpPr>
            <a:xfrm>
              <a:off x="6120013" y="4248150"/>
              <a:ext cx="2462100" cy="1161300"/>
              <a:chOff x="2414788" y="4248150"/>
              <a:chExt cx="2462100" cy="1161300"/>
            </a:xfrm>
          </p:grpSpPr>
          <p:grpSp>
            <p:nvGrpSpPr>
              <p:cNvPr id="322" name="Google Shape;322;p17"/>
              <p:cNvGrpSpPr/>
              <p:nvPr/>
            </p:nvGrpSpPr>
            <p:grpSpPr>
              <a:xfrm>
                <a:off x="3274325" y="4248150"/>
                <a:ext cx="742950" cy="742950"/>
                <a:chOff x="1321700" y="3638550"/>
                <a:chExt cx="742950" cy="742950"/>
              </a:xfrm>
            </p:grpSpPr>
            <p:pic>
              <p:nvPicPr>
                <p:cNvPr id="323" name="Google Shape;323;p17"/>
                <p:cNvPicPr preferRelativeResize="0"/>
                <p:nvPr/>
              </p:nvPicPr>
              <p:blipFill>
                <a:blip r:embed="rId4">
                  <a:alphaModFix/>
                </a:blip>
                <a:stretch>
                  <a:fillRect/>
                </a:stretch>
              </p:blipFill>
              <p:spPr>
                <a:xfrm>
                  <a:off x="1321700" y="3638550"/>
                  <a:ext cx="742950" cy="74295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sp>
              <p:nvSpPr>
                <p:cNvPr id="324" name="Google Shape;324;p17"/>
                <p:cNvSpPr txBox="1"/>
                <p:nvPr/>
              </p:nvSpPr>
              <p:spPr>
                <a:xfrm>
                  <a:off x="1531375" y="3742800"/>
                  <a:ext cx="306900" cy="4773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3100">
                      <a:solidFill>
                        <a:schemeClr val="dk1"/>
                      </a:solidFill>
                      <a:latin typeface="Caveat Brush"/>
                      <a:ea typeface="Caveat Brush"/>
                      <a:cs typeface="Caveat Brush"/>
                      <a:sym typeface="Caveat Brush"/>
                    </a:rPr>
                    <a:t>B</a:t>
                  </a:r>
                  <a:endParaRPr sz="3100">
                    <a:solidFill>
                      <a:schemeClr val="dk1"/>
                    </a:solidFill>
                    <a:latin typeface="Caveat Brush"/>
                    <a:ea typeface="Caveat Brush"/>
                    <a:cs typeface="Caveat Brush"/>
                    <a:sym typeface="Caveat Brush"/>
                  </a:endParaRPr>
                </a:p>
              </p:txBody>
            </p:sp>
          </p:grpSp>
          <p:sp>
            <p:nvSpPr>
              <p:cNvPr id="325" name="Google Shape;325;p17"/>
              <p:cNvSpPr txBox="1"/>
              <p:nvPr/>
            </p:nvSpPr>
            <p:spPr>
              <a:xfrm>
                <a:off x="2414788" y="5086350"/>
                <a:ext cx="2462100" cy="323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2100">
                    <a:latin typeface="Arimo"/>
                    <a:ea typeface="Arimo"/>
                    <a:cs typeface="Arimo"/>
                    <a:sym typeface="Arimo"/>
                  </a:rPr>
                  <a:t>World Wide Web</a:t>
                </a:r>
                <a:endParaRPr b="1" sz="2100">
                  <a:latin typeface="Arimo"/>
                  <a:ea typeface="Arimo"/>
                  <a:cs typeface="Arimo"/>
                  <a:sym typeface="Arimo"/>
                </a:endParaRPr>
              </a:p>
            </p:txBody>
          </p:sp>
        </p:grpSp>
      </p:grpSp>
      <p:grpSp>
        <p:nvGrpSpPr>
          <p:cNvPr id="326" name="Google Shape;326;p17"/>
          <p:cNvGrpSpPr/>
          <p:nvPr/>
        </p:nvGrpSpPr>
        <p:grpSpPr>
          <a:xfrm>
            <a:off x="304867" y="431700"/>
            <a:ext cx="10053684" cy="6778350"/>
            <a:chOff x="304867" y="431700"/>
            <a:chExt cx="10053684" cy="6778350"/>
          </a:xfrm>
        </p:grpSpPr>
        <p:pic>
          <p:nvPicPr>
            <p:cNvPr id="327" name="Google Shape;327;p17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304867" y="657217"/>
              <a:ext cx="2750672" cy="12315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28" name="Google Shape;328;p17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7939100" y="431700"/>
              <a:ext cx="2419450" cy="138757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29" name="Google Shape;329;p17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923925" y="5600700"/>
              <a:ext cx="1612775" cy="15807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30" name="Google Shape;330;p17"/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>
              <a:off x="8048625" y="5584050"/>
              <a:ext cx="2200275" cy="162600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4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5" name="Google Shape;335;p18"/>
          <p:cNvGrpSpPr/>
          <p:nvPr/>
        </p:nvGrpSpPr>
        <p:grpSpPr>
          <a:xfrm>
            <a:off x="-153" y="0"/>
            <a:ext cx="10692306" cy="7560000"/>
            <a:chOff x="19" y="50"/>
            <a:chExt cx="10692306" cy="7560000"/>
          </a:xfrm>
        </p:grpSpPr>
        <p:sp>
          <p:nvSpPr>
            <p:cNvPr id="336" name="Google Shape;336;p18"/>
            <p:cNvSpPr/>
            <p:nvPr/>
          </p:nvSpPr>
          <p:spPr>
            <a:xfrm>
              <a:off x="25" y="50"/>
              <a:ext cx="10692300" cy="7560000"/>
            </a:xfrm>
            <a:prstGeom prst="rect">
              <a:avLst/>
            </a:prstGeom>
            <a:solidFill>
              <a:srgbClr val="D3CFE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337" name="Google Shape;337;p18"/>
            <p:cNvGrpSpPr/>
            <p:nvPr/>
          </p:nvGrpSpPr>
          <p:grpSpPr>
            <a:xfrm>
              <a:off x="19" y="184"/>
              <a:ext cx="10691961" cy="7559633"/>
              <a:chOff x="0" y="0"/>
              <a:chExt cx="10694100" cy="7567200"/>
            </a:xfrm>
          </p:grpSpPr>
          <p:grpSp>
            <p:nvGrpSpPr>
              <p:cNvPr id="338" name="Google Shape;338;p18"/>
              <p:cNvGrpSpPr/>
              <p:nvPr/>
            </p:nvGrpSpPr>
            <p:grpSpPr>
              <a:xfrm>
                <a:off x="471439" y="0"/>
                <a:ext cx="9671450" cy="7567200"/>
                <a:chOff x="471439" y="0"/>
                <a:chExt cx="9671450" cy="7567200"/>
              </a:xfrm>
            </p:grpSpPr>
            <p:cxnSp>
              <p:nvCxnSpPr>
                <p:cNvPr id="339" name="Google Shape;339;p18"/>
                <p:cNvCxnSpPr/>
                <p:nvPr/>
              </p:nvCxnSpPr>
              <p:spPr>
                <a:xfrm>
                  <a:off x="471439" y="0"/>
                  <a:ext cx="0" cy="756720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340" name="Google Shape;340;p18"/>
                <p:cNvCxnSpPr/>
                <p:nvPr/>
              </p:nvCxnSpPr>
              <p:spPr>
                <a:xfrm>
                  <a:off x="1075905" y="0"/>
                  <a:ext cx="0" cy="756720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341" name="Google Shape;341;p18"/>
                <p:cNvCxnSpPr/>
                <p:nvPr/>
              </p:nvCxnSpPr>
              <p:spPr>
                <a:xfrm>
                  <a:off x="1680371" y="0"/>
                  <a:ext cx="0" cy="756720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342" name="Google Shape;342;p18"/>
                <p:cNvCxnSpPr/>
                <p:nvPr/>
              </p:nvCxnSpPr>
              <p:spPr>
                <a:xfrm>
                  <a:off x="2284836" y="0"/>
                  <a:ext cx="0" cy="756720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343" name="Google Shape;343;p18"/>
                <p:cNvCxnSpPr/>
                <p:nvPr/>
              </p:nvCxnSpPr>
              <p:spPr>
                <a:xfrm>
                  <a:off x="2889302" y="0"/>
                  <a:ext cx="0" cy="756720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344" name="Google Shape;344;p18"/>
                <p:cNvCxnSpPr/>
                <p:nvPr/>
              </p:nvCxnSpPr>
              <p:spPr>
                <a:xfrm>
                  <a:off x="3493768" y="0"/>
                  <a:ext cx="0" cy="756720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345" name="Google Shape;345;p18"/>
                <p:cNvCxnSpPr/>
                <p:nvPr/>
              </p:nvCxnSpPr>
              <p:spPr>
                <a:xfrm>
                  <a:off x="4098233" y="0"/>
                  <a:ext cx="0" cy="756720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346" name="Google Shape;346;p18"/>
                <p:cNvCxnSpPr/>
                <p:nvPr/>
              </p:nvCxnSpPr>
              <p:spPr>
                <a:xfrm>
                  <a:off x="4702699" y="0"/>
                  <a:ext cx="0" cy="756720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347" name="Google Shape;347;p18"/>
                <p:cNvCxnSpPr/>
                <p:nvPr/>
              </p:nvCxnSpPr>
              <p:spPr>
                <a:xfrm>
                  <a:off x="5307164" y="0"/>
                  <a:ext cx="0" cy="756720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348" name="Google Shape;348;p18"/>
                <p:cNvCxnSpPr/>
                <p:nvPr/>
              </p:nvCxnSpPr>
              <p:spPr>
                <a:xfrm>
                  <a:off x="5911630" y="0"/>
                  <a:ext cx="0" cy="756720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349" name="Google Shape;349;p18"/>
                <p:cNvCxnSpPr/>
                <p:nvPr/>
              </p:nvCxnSpPr>
              <p:spPr>
                <a:xfrm>
                  <a:off x="6516096" y="0"/>
                  <a:ext cx="0" cy="756720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350" name="Google Shape;350;p18"/>
                <p:cNvCxnSpPr/>
                <p:nvPr/>
              </p:nvCxnSpPr>
              <p:spPr>
                <a:xfrm>
                  <a:off x="7120561" y="0"/>
                  <a:ext cx="0" cy="756720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351" name="Google Shape;351;p18"/>
                <p:cNvCxnSpPr/>
                <p:nvPr/>
              </p:nvCxnSpPr>
              <p:spPr>
                <a:xfrm>
                  <a:off x="7725027" y="0"/>
                  <a:ext cx="0" cy="756720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352" name="Google Shape;352;p18"/>
                <p:cNvCxnSpPr/>
                <p:nvPr/>
              </p:nvCxnSpPr>
              <p:spPr>
                <a:xfrm>
                  <a:off x="8329493" y="0"/>
                  <a:ext cx="0" cy="756720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353" name="Google Shape;353;p18"/>
                <p:cNvCxnSpPr/>
                <p:nvPr/>
              </p:nvCxnSpPr>
              <p:spPr>
                <a:xfrm>
                  <a:off x="8933958" y="0"/>
                  <a:ext cx="0" cy="756720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354" name="Google Shape;354;p18"/>
                <p:cNvCxnSpPr/>
                <p:nvPr/>
              </p:nvCxnSpPr>
              <p:spPr>
                <a:xfrm>
                  <a:off x="9538424" y="0"/>
                  <a:ext cx="0" cy="756720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355" name="Google Shape;355;p18"/>
                <p:cNvCxnSpPr/>
                <p:nvPr/>
              </p:nvCxnSpPr>
              <p:spPr>
                <a:xfrm>
                  <a:off x="10142889" y="0"/>
                  <a:ext cx="0" cy="756720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grpSp>
            <p:nvGrpSpPr>
              <p:cNvPr id="356" name="Google Shape;356;p18"/>
              <p:cNvGrpSpPr/>
              <p:nvPr/>
            </p:nvGrpSpPr>
            <p:grpSpPr>
              <a:xfrm>
                <a:off x="0" y="331925"/>
                <a:ext cx="10694100" cy="6720450"/>
                <a:chOff x="0" y="331925"/>
                <a:chExt cx="10694100" cy="6720450"/>
              </a:xfrm>
            </p:grpSpPr>
            <p:cxnSp>
              <p:nvCxnSpPr>
                <p:cNvPr id="357" name="Google Shape;357;p18"/>
                <p:cNvCxnSpPr/>
                <p:nvPr/>
              </p:nvCxnSpPr>
              <p:spPr>
                <a:xfrm>
                  <a:off x="0" y="331925"/>
                  <a:ext cx="10694100" cy="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358" name="Google Shape;358;p18"/>
                <p:cNvCxnSpPr/>
                <p:nvPr/>
              </p:nvCxnSpPr>
              <p:spPr>
                <a:xfrm>
                  <a:off x="0" y="942875"/>
                  <a:ext cx="10694100" cy="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359" name="Google Shape;359;p18"/>
                <p:cNvCxnSpPr/>
                <p:nvPr/>
              </p:nvCxnSpPr>
              <p:spPr>
                <a:xfrm>
                  <a:off x="0" y="1553825"/>
                  <a:ext cx="10694100" cy="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360" name="Google Shape;360;p18"/>
                <p:cNvCxnSpPr/>
                <p:nvPr/>
              </p:nvCxnSpPr>
              <p:spPr>
                <a:xfrm>
                  <a:off x="0" y="2164775"/>
                  <a:ext cx="10694100" cy="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361" name="Google Shape;361;p18"/>
                <p:cNvCxnSpPr/>
                <p:nvPr/>
              </p:nvCxnSpPr>
              <p:spPr>
                <a:xfrm>
                  <a:off x="0" y="2775725"/>
                  <a:ext cx="10694100" cy="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362" name="Google Shape;362;p18"/>
                <p:cNvCxnSpPr/>
                <p:nvPr/>
              </p:nvCxnSpPr>
              <p:spPr>
                <a:xfrm>
                  <a:off x="0" y="3386675"/>
                  <a:ext cx="10694100" cy="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363" name="Google Shape;363;p18"/>
                <p:cNvCxnSpPr/>
                <p:nvPr/>
              </p:nvCxnSpPr>
              <p:spPr>
                <a:xfrm>
                  <a:off x="0" y="3997625"/>
                  <a:ext cx="10694100" cy="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364" name="Google Shape;364;p18"/>
                <p:cNvCxnSpPr/>
                <p:nvPr/>
              </p:nvCxnSpPr>
              <p:spPr>
                <a:xfrm>
                  <a:off x="0" y="4608575"/>
                  <a:ext cx="10694100" cy="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365" name="Google Shape;365;p18"/>
                <p:cNvCxnSpPr/>
                <p:nvPr/>
              </p:nvCxnSpPr>
              <p:spPr>
                <a:xfrm>
                  <a:off x="0" y="5219525"/>
                  <a:ext cx="10694100" cy="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366" name="Google Shape;366;p18"/>
                <p:cNvCxnSpPr/>
                <p:nvPr/>
              </p:nvCxnSpPr>
              <p:spPr>
                <a:xfrm>
                  <a:off x="0" y="5830475"/>
                  <a:ext cx="10694100" cy="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367" name="Google Shape;367;p18"/>
                <p:cNvCxnSpPr/>
                <p:nvPr/>
              </p:nvCxnSpPr>
              <p:spPr>
                <a:xfrm>
                  <a:off x="0" y="6441425"/>
                  <a:ext cx="10694100" cy="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368" name="Google Shape;368;p18"/>
                <p:cNvCxnSpPr/>
                <p:nvPr/>
              </p:nvCxnSpPr>
              <p:spPr>
                <a:xfrm>
                  <a:off x="0" y="7052375"/>
                  <a:ext cx="10694100" cy="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</p:grpSp>
        <p:sp>
          <p:nvSpPr>
            <p:cNvPr id="369" name="Google Shape;369;p18"/>
            <p:cNvSpPr/>
            <p:nvPr/>
          </p:nvSpPr>
          <p:spPr>
            <a:xfrm>
              <a:off x="633150" y="1031700"/>
              <a:ext cx="9425700" cy="5496600"/>
            </a:xfrm>
            <a:prstGeom prst="roundRect">
              <a:avLst>
                <a:gd fmla="val 2281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70" name="Google Shape;370;p18"/>
          <p:cNvSpPr/>
          <p:nvPr/>
        </p:nvSpPr>
        <p:spPr>
          <a:xfrm>
            <a:off x="6858000" y="4276725"/>
            <a:ext cx="685800" cy="685800"/>
          </a:xfrm>
          <a:prstGeom prst="ellipse">
            <a:avLst/>
          </a:prstGeom>
          <a:solidFill>
            <a:srgbClr val="E8964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71" name="Google Shape;371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31225" y="2974800"/>
            <a:ext cx="8029550" cy="978075"/>
          </a:xfrm>
          <a:prstGeom prst="rect">
            <a:avLst/>
          </a:prstGeom>
          <a:noFill/>
          <a:ln>
            <a:noFill/>
          </a:ln>
        </p:spPr>
      </p:pic>
      <p:sp>
        <p:nvSpPr>
          <p:cNvPr id="372" name="Google Shape;372;p18"/>
          <p:cNvSpPr txBox="1"/>
          <p:nvPr/>
        </p:nvSpPr>
        <p:spPr>
          <a:xfrm>
            <a:off x="3148200" y="1624875"/>
            <a:ext cx="4395600" cy="123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0">
                <a:solidFill>
                  <a:srgbClr val="E8964E"/>
                </a:solidFill>
                <a:latin typeface="Caveat Brush"/>
                <a:ea typeface="Caveat Brush"/>
                <a:cs typeface="Caveat Brush"/>
                <a:sym typeface="Caveat Brush"/>
              </a:rPr>
              <a:t>Answer</a:t>
            </a:r>
            <a:endParaRPr sz="8000">
              <a:solidFill>
                <a:srgbClr val="E8964E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sp>
        <p:nvSpPr>
          <p:cNvPr id="373" name="Google Shape;373;p18"/>
          <p:cNvSpPr txBox="1"/>
          <p:nvPr/>
        </p:nvSpPr>
        <p:spPr>
          <a:xfrm>
            <a:off x="1852800" y="3065775"/>
            <a:ext cx="69864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chemeClr val="lt1"/>
                </a:solidFill>
                <a:latin typeface="Arimo SemiBold"/>
                <a:ea typeface="Arimo SemiBold"/>
                <a:cs typeface="Arimo SemiBold"/>
                <a:sym typeface="Arimo SemiBold"/>
              </a:rPr>
              <a:t>In a website browser address bar, </a:t>
            </a:r>
            <a:endParaRPr sz="2100">
              <a:solidFill>
                <a:schemeClr val="lt1"/>
              </a:solidFill>
              <a:latin typeface="Arimo SemiBold"/>
              <a:ea typeface="Arimo SemiBold"/>
              <a:cs typeface="Arimo SemiBold"/>
              <a:sym typeface="Arimo SemiBol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chemeClr val="lt1"/>
                </a:solidFill>
                <a:latin typeface="Arimo SemiBold"/>
                <a:ea typeface="Arimo SemiBold"/>
                <a:cs typeface="Arimo SemiBold"/>
                <a:sym typeface="Arimo SemiBold"/>
              </a:rPr>
              <a:t>what does “www” stand for?</a:t>
            </a:r>
            <a:endParaRPr sz="2100">
              <a:solidFill>
                <a:schemeClr val="lt1"/>
              </a:solidFill>
              <a:latin typeface="Arimo SemiBold"/>
              <a:ea typeface="Arimo SemiBold"/>
              <a:cs typeface="Arimo SemiBold"/>
              <a:sym typeface="Arimo SemiBold"/>
            </a:endParaRPr>
          </a:p>
        </p:txBody>
      </p:sp>
      <p:grpSp>
        <p:nvGrpSpPr>
          <p:cNvPr id="374" name="Google Shape;374;p18"/>
          <p:cNvGrpSpPr/>
          <p:nvPr/>
        </p:nvGrpSpPr>
        <p:grpSpPr>
          <a:xfrm>
            <a:off x="2252850" y="4248150"/>
            <a:ext cx="6176850" cy="1161300"/>
            <a:chOff x="2405263" y="4248150"/>
            <a:chExt cx="6176850" cy="1161300"/>
          </a:xfrm>
        </p:grpSpPr>
        <p:grpSp>
          <p:nvGrpSpPr>
            <p:cNvPr id="375" name="Google Shape;375;p18"/>
            <p:cNvGrpSpPr/>
            <p:nvPr/>
          </p:nvGrpSpPr>
          <p:grpSpPr>
            <a:xfrm>
              <a:off x="2405263" y="4248150"/>
              <a:ext cx="2481000" cy="1161300"/>
              <a:chOff x="2405263" y="4248150"/>
              <a:chExt cx="2481000" cy="1161300"/>
            </a:xfrm>
          </p:grpSpPr>
          <p:grpSp>
            <p:nvGrpSpPr>
              <p:cNvPr id="376" name="Google Shape;376;p18"/>
              <p:cNvGrpSpPr/>
              <p:nvPr/>
            </p:nvGrpSpPr>
            <p:grpSpPr>
              <a:xfrm>
                <a:off x="3274325" y="4248150"/>
                <a:ext cx="742950" cy="742950"/>
                <a:chOff x="1321700" y="3638550"/>
                <a:chExt cx="742950" cy="742950"/>
              </a:xfrm>
            </p:grpSpPr>
            <p:pic>
              <p:nvPicPr>
                <p:cNvPr id="377" name="Google Shape;377;p18"/>
                <p:cNvPicPr preferRelativeResize="0"/>
                <p:nvPr/>
              </p:nvPicPr>
              <p:blipFill>
                <a:blip r:embed="rId4">
                  <a:alphaModFix/>
                </a:blip>
                <a:stretch>
                  <a:fillRect/>
                </a:stretch>
              </p:blipFill>
              <p:spPr>
                <a:xfrm>
                  <a:off x="1321700" y="3638550"/>
                  <a:ext cx="742950" cy="74295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sp>
              <p:nvSpPr>
                <p:cNvPr id="378" name="Google Shape;378;p18"/>
                <p:cNvSpPr txBox="1"/>
                <p:nvPr/>
              </p:nvSpPr>
              <p:spPr>
                <a:xfrm>
                  <a:off x="1531375" y="3742800"/>
                  <a:ext cx="306900" cy="4773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3100">
                      <a:solidFill>
                        <a:schemeClr val="dk1"/>
                      </a:solidFill>
                      <a:latin typeface="Caveat Brush"/>
                      <a:ea typeface="Caveat Brush"/>
                      <a:cs typeface="Caveat Brush"/>
                      <a:sym typeface="Caveat Brush"/>
                    </a:rPr>
                    <a:t>A</a:t>
                  </a:r>
                  <a:endParaRPr sz="3100">
                    <a:solidFill>
                      <a:schemeClr val="dk1"/>
                    </a:solidFill>
                    <a:latin typeface="Caveat Brush"/>
                    <a:ea typeface="Caveat Brush"/>
                    <a:cs typeface="Caveat Brush"/>
                    <a:sym typeface="Caveat Brush"/>
                  </a:endParaRPr>
                </a:p>
              </p:txBody>
            </p:sp>
          </p:grpSp>
          <p:sp>
            <p:nvSpPr>
              <p:cNvPr id="379" name="Google Shape;379;p18"/>
              <p:cNvSpPr txBox="1"/>
              <p:nvPr/>
            </p:nvSpPr>
            <p:spPr>
              <a:xfrm>
                <a:off x="2405263" y="5086350"/>
                <a:ext cx="2481000" cy="323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2100">
                    <a:latin typeface="Arimo"/>
                    <a:ea typeface="Arimo"/>
                    <a:cs typeface="Arimo"/>
                    <a:sym typeface="Arimo"/>
                  </a:rPr>
                  <a:t>Web Wide World</a:t>
                </a:r>
                <a:endParaRPr b="1" sz="2100">
                  <a:latin typeface="Arimo"/>
                  <a:ea typeface="Arimo"/>
                  <a:cs typeface="Arimo"/>
                  <a:sym typeface="Arimo"/>
                </a:endParaRPr>
              </a:p>
            </p:txBody>
          </p:sp>
        </p:grpSp>
        <p:grpSp>
          <p:nvGrpSpPr>
            <p:cNvPr id="380" name="Google Shape;380;p18"/>
            <p:cNvGrpSpPr/>
            <p:nvPr/>
          </p:nvGrpSpPr>
          <p:grpSpPr>
            <a:xfrm>
              <a:off x="6120013" y="4248150"/>
              <a:ext cx="2462100" cy="1161300"/>
              <a:chOff x="2414788" y="4248150"/>
              <a:chExt cx="2462100" cy="1161300"/>
            </a:xfrm>
          </p:grpSpPr>
          <p:grpSp>
            <p:nvGrpSpPr>
              <p:cNvPr id="381" name="Google Shape;381;p18"/>
              <p:cNvGrpSpPr/>
              <p:nvPr/>
            </p:nvGrpSpPr>
            <p:grpSpPr>
              <a:xfrm>
                <a:off x="3274325" y="4248150"/>
                <a:ext cx="742950" cy="742950"/>
                <a:chOff x="1321700" y="3638550"/>
                <a:chExt cx="742950" cy="742950"/>
              </a:xfrm>
            </p:grpSpPr>
            <p:pic>
              <p:nvPicPr>
                <p:cNvPr id="382" name="Google Shape;382;p18"/>
                <p:cNvPicPr preferRelativeResize="0"/>
                <p:nvPr/>
              </p:nvPicPr>
              <p:blipFill>
                <a:blip r:embed="rId4">
                  <a:alphaModFix/>
                </a:blip>
                <a:stretch>
                  <a:fillRect/>
                </a:stretch>
              </p:blipFill>
              <p:spPr>
                <a:xfrm>
                  <a:off x="1321700" y="3638550"/>
                  <a:ext cx="742950" cy="74295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sp>
              <p:nvSpPr>
                <p:cNvPr id="383" name="Google Shape;383;p18"/>
                <p:cNvSpPr txBox="1"/>
                <p:nvPr/>
              </p:nvSpPr>
              <p:spPr>
                <a:xfrm>
                  <a:off x="1531375" y="3742800"/>
                  <a:ext cx="306900" cy="4773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3100">
                      <a:solidFill>
                        <a:schemeClr val="dk1"/>
                      </a:solidFill>
                      <a:latin typeface="Caveat Brush"/>
                      <a:ea typeface="Caveat Brush"/>
                      <a:cs typeface="Caveat Brush"/>
                      <a:sym typeface="Caveat Brush"/>
                    </a:rPr>
                    <a:t>B</a:t>
                  </a:r>
                  <a:endParaRPr sz="3100">
                    <a:solidFill>
                      <a:schemeClr val="dk1"/>
                    </a:solidFill>
                    <a:latin typeface="Caveat Brush"/>
                    <a:ea typeface="Caveat Brush"/>
                    <a:cs typeface="Caveat Brush"/>
                    <a:sym typeface="Caveat Brush"/>
                  </a:endParaRPr>
                </a:p>
              </p:txBody>
            </p:sp>
          </p:grpSp>
          <p:sp>
            <p:nvSpPr>
              <p:cNvPr id="384" name="Google Shape;384;p18"/>
              <p:cNvSpPr txBox="1"/>
              <p:nvPr/>
            </p:nvSpPr>
            <p:spPr>
              <a:xfrm>
                <a:off x="2414788" y="5086350"/>
                <a:ext cx="2462100" cy="323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2100">
                    <a:latin typeface="Arimo"/>
                    <a:ea typeface="Arimo"/>
                    <a:cs typeface="Arimo"/>
                    <a:sym typeface="Arimo"/>
                  </a:rPr>
                  <a:t>World Wide Web</a:t>
                </a:r>
                <a:endParaRPr b="1" sz="2100">
                  <a:latin typeface="Arimo"/>
                  <a:ea typeface="Arimo"/>
                  <a:cs typeface="Arimo"/>
                  <a:sym typeface="Arimo"/>
                </a:endParaRPr>
              </a:p>
            </p:txBody>
          </p:sp>
        </p:grpSp>
      </p:grpSp>
      <p:grpSp>
        <p:nvGrpSpPr>
          <p:cNvPr id="385" name="Google Shape;385;p18"/>
          <p:cNvGrpSpPr/>
          <p:nvPr/>
        </p:nvGrpSpPr>
        <p:grpSpPr>
          <a:xfrm>
            <a:off x="388225" y="326746"/>
            <a:ext cx="9847298" cy="7044328"/>
            <a:chOff x="388225" y="326746"/>
            <a:chExt cx="9847298" cy="7044328"/>
          </a:xfrm>
        </p:grpSpPr>
        <p:pic>
          <p:nvPicPr>
            <p:cNvPr id="386" name="Google Shape;386;p18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809625" y="326746"/>
              <a:ext cx="2085975" cy="176120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87" name="Google Shape;387;p18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7562850" y="399476"/>
              <a:ext cx="2286000" cy="10814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88" name="Google Shape;388;p18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388225" y="5554900"/>
              <a:ext cx="2526426" cy="16313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89" name="Google Shape;389;p18"/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>
              <a:off x="8758250" y="5457787"/>
              <a:ext cx="1477273" cy="1913287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3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4" name="Google Shape;394;p19"/>
          <p:cNvGrpSpPr/>
          <p:nvPr/>
        </p:nvGrpSpPr>
        <p:grpSpPr>
          <a:xfrm>
            <a:off x="-153" y="0"/>
            <a:ext cx="10692306" cy="7560000"/>
            <a:chOff x="19" y="50"/>
            <a:chExt cx="10692306" cy="7560000"/>
          </a:xfrm>
        </p:grpSpPr>
        <p:sp>
          <p:nvSpPr>
            <p:cNvPr id="395" name="Google Shape;395;p19"/>
            <p:cNvSpPr/>
            <p:nvPr/>
          </p:nvSpPr>
          <p:spPr>
            <a:xfrm>
              <a:off x="25" y="50"/>
              <a:ext cx="10692300" cy="7560000"/>
            </a:xfrm>
            <a:prstGeom prst="rect">
              <a:avLst/>
            </a:prstGeom>
            <a:solidFill>
              <a:srgbClr val="D3CFE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396" name="Google Shape;396;p19"/>
            <p:cNvGrpSpPr/>
            <p:nvPr/>
          </p:nvGrpSpPr>
          <p:grpSpPr>
            <a:xfrm>
              <a:off x="19" y="184"/>
              <a:ext cx="10691961" cy="7559633"/>
              <a:chOff x="0" y="0"/>
              <a:chExt cx="10694100" cy="7567200"/>
            </a:xfrm>
          </p:grpSpPr>
          <p:grpSp>
            <p:nvGrpSpPr>
              <p:cNvPr id="397" name="Google Shape;397;p19"/>
              <p:cNvGrpSpPr/>
              <p:nvPr/>
            </p:nvGrpSpPr>
            <p:grpSpPr>
              <a:xfrm>
                <a:off x="471439" y="0"/>
                <a:ext cx="9671450" cy="7567200"/>
                <a:chOff x="471439" y="0"/>
                <a:chExt cx="9671450" cy="7567200"/>
              </a:xfrm>
            </p:grpSpPr>
            <p:cxnSp>
              <p:nvCxnSpPr>
                <p:cNvPr id="398" name="Google Shape;398;p19"/>
                <p:cNvCxnSpPr/>
                <p:nvPr/>
              </p:nvCxnSpPr>
              <p:spPr>
                <a:xfrm>
                  <a:off x="471439" y="0"/>
                  <a:ext cx="0" cy="756720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399" name="Google Shape;399;p19"/>
                <p:cNvCxnSpPr/>
                <p:nvPr/>
              </p:nvCxnSpPr>
              <p:spPr>
                <a:xfrm>
                  <a:off x="1075905" y="0"/>
                  <a:ext cx="0" cy="756720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400" name="Google Shape;400;p19"/>
                <p:cNvCxnSpPr/>
                <p:nvPr/>
              </p:nvCxnSpPr>
              <p:spPr>
                <a:xfrm>
                  <a:off x="1680371" y="0"/>
                  <a:ext cx="0" cy="756720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401" name="Google Shape;401;p19"/>
                <p:cNvCxnSpPr/>
                <p:nvPr/>
              </p:nvCxnSpPr>
              <p:spPr>
                <a:xfrm>
                  <a:off x="2284836" y="0"/>
                  <a:ext cx="0" cy="756720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402" name="Google Shape;402;p19"/>
                <p:cNvCxnSpPr/>
                <p:nvPr/>
              </p:nvCxnSpPr>
              <p:spPr>
                <a:xfrm>
                  <a:off x="2889302" y="0"/>
                  <a:ext cx="0" cy="756720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403" name="Google Shape;403;p19"/>
                <p:cNvCxnSpPr/>
                <p:nvPr/>
              </p:nvCxnSpPr>
              <p:spPr>
                <a:xfrm>
                  <a:off x="3493768" y="0"/>
                  <a:ext cx="0" cy="756720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404" name="Google Shape;404;p19"/>
                <p:cNvCxnSpPr/>
                <p:nvPr/>
              </p:nvCxnSpPr>
              <p:spPr>
                <a:xfrm>
                  <a:off x="4098233" y="0"/>
                  <a:ext cx="0" cy="756720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405" name="Google Shape;405;p19"/>
                <p:cNvCxnSpPr/>
                <p:nvPr/>
              </p:nvCxnSpPr>
              <p:spPr>
                <a:xfrm>
                  <a:off x="4702699" y="0"/>
                  <a:ext cx="0" cy="756720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406" name="Google Shape;406;p19"/>
                <p:cNvCxnSpPr/>
                <p:nvPr/>
              </p:nvCxnSpPr>
              <p:spPr>
                <a:xfrm>
                  <a:off x="5307164" y="0"/>
                  <a:ext cx="0" cy="756720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407" name="Google Shape;407;p19"/>
                <p:cNvCxnSpPr/>
                <p:nvPr/>
              </p:nvCxnSpPr>
              <p:spPr>
                <a:xfrm>
                  <a:off x="5911630" y="0"/>
                  <a:ext cx="0" cy="756720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408" name="Google Shape;408;p19"/>
                <p:cNvCxnSpPr/>
                <p:nvPr/>
              </p:nvCxnSpPr>
              <p:spPr>
                <a:xfrm>
                  <a:off x="6516096" y="0"/>
                  <a:ext cx="0" cy="756720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409" name="Google Shape;409;p19"/>
                <p:cNvCxnSpPr/>
                <p:nvPr/>
              </p:nvCxnSpPr>
              <p:spPr>
                <a:xfrm>
                  <a:off x="7120561" y="0"/>
                  <a:ext cx="0" cy="756720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410" name="Google Shape;410;p19"/>
                <p:cNvCxnSpPr/>
                <p:nvPr/>
              </p:nvCxnSpPr>
              <p:spPr>
                <a:xfrm>
                  <a:off x="7725027" y="0"/>
                  <a:ext cx="0" cy="756720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411" name="Google Shape;411;p19"/>
                <p:cNvCxnSpPr/>
                <p:nvPr/>
              </p:nvCxnSpPr>
              <p:spPr>
                <a:xfrm>
                  <a:off x="8329493" y="0"/>
                  <a:ext cx="0" cy="756720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412" name="Google Shape;412;p19"/>
                <p:cNvCxnSpPr/>
                <p:nvPr/>
              </p:nvCxnSpPr>
              <p:spPr>
                <a:xfrm>
                  <a:off x="8933958" y="0"/>
                  <a:ext cx="0" cy="756720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413" name="Google Shape;413;p19"/>
                <p:cNvCxnSpPr/>
                <p:nvPr/>
              </p:nvCxnSpPr>
              <p:spPr>
                <a:xfrm>
                  <a:off x="9538424" y="0"/>
                  <a:ext cx="0" cy="756720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414" name="Google Shape;414;p19"/>
                <p:cNvCxnSpPr/>
                <p:nvPr/>
              </p:nvCxnSpPr>
              <p:spPr>
                <a:xfrm>
                  <a:off x="10142889" y="0"/>
                  <a:ext cx="0" cy="756720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grpSp>
            <p:nvGrpSpPr>
              <p:cNvPr id="415" name="Google Shape;415;p19"/>
              <p:cNvGrpSpPr/>
              <p:nvPr/>
            </p:nvGrpSpPr>
            <p:grpSpPr>
              <a:xfrm>
                <a:off x="0" y="331925"/>
                <a:ext cx="10694100" cy="6720450"/>
                <a:chOff x="0" y="331925"/>
                <a:chExt cx="10694100" cy="6720450"/>
              </a:xfrm>
            </p:grpSpPr>
            <p:cxnSp>
              <p:nvCxnSpPr>
                <p:cNvPr id="416" name="Google Shape;416;p19"/>
                <p:cNvCxnSpPr/>
                <p:nvPr/>
              </p:nvCxnSpPr>
              <p:spPr>
                <a:xfrm>
                  <a:off x="0" y="331925"/>
                  <a:ext cx="10694100" cy="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417" name="Google Shape;417;p19"/>
                <p:cNvCxnSpPr/>
                <p:nvPr/>
              </p:nvCxnSpPr>
              <p:spPr>
                <a:xfrm>
                  <a:off x="0" y="942875"/>
                  <a:ext cx="10694100" cy="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418" name="Google Shape;418;p19"/>
                <p:cNvCxnSpPr/>
                <p:nvPr/>
              </p:nvCxnSpPr>
              <p:spPr>
                <a:xfrm>
                  <a:off x="0" y="1553825"/>
                  <a:ext cx="10694100" cy="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419" name="Google Shape;419;p19"/>
                <p:cNvCxnSpPr/>
                <p:nvPr/>
              </p:nvCxnSpPr>
              <p:spPr>
                <a:xfrm>
                  <a:off x="0" y="2164775"/>
                  <a:ext cx="10694100" cy="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420" name="Google Shape;420;p19"/>
                <p:cNvCxnSpPr/>
                <p:nvPr/>
              </p:nvCxnSpPr>
              <p:spPr>
                <a:xfrm>
                  <a:off x="0" y="2775725"/>
                  <a:ext cx="10694100" cy="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421" name="Google Shape;421;p19"/>
                <p:cNvCxnSpPr/>
                <p:nvPr/>
              </p:nvCxnSpPr>
              <p:spPr>
                <a:xfrm>
                  <a:off x="0" y="3386675"/>
                  <a:ext cx="10694100" cy="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422" name="Google Shape;422;p19"/>
                <p:cNvCxnSpPr/>
                <p:nvPr/>
              </p:nvCxnSpPr>
              <p:spPr>
                <a:xfrm>
                  <a:off x="0" y="3997625"/>
                  <a:ext cx="10694100" cy="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423" name="Google Shape;423;p19"/>
                <p:cNvCxnSpPr/>
                <p:nvPr/>
              </p:nvCxnSpPr>
              <p:spPr>
                <a:xfrm>
                  <a:off x="0" y="4608575"/>
                  <a:ext cx="10694100" cy="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424" name="Google Shape;424;p19"/>
                <p:cNvCxnSpPr/>
                <p:nvPr/>
              </p:nvCxnSpPr>
              <p:spPr>
                <a:xfrm>
                  <a:off x="0" y="5219525"/>
                  <a:ext cx="10694100" cy="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425" name="Google Shape;425;p19"/>
                <p:cNvCxnSpPr/>
                <p:nvPr/>
              </p:nvCxnSpPr>
              <p:spPr>
                <a:xfrm>
                  <a:off x="0" y="5830475"/>
                  <a:ext cx="10694100" cy="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426" name="Google Shape;426;p19"/>
                <p:cNvCxnSpPr/>
                <p:nvPr/>
              </p:nvCxnSpPr>
              <p:spPr>
                <a:xfrm>
                  <a:off x="0" y="6441425"/>
                  <a:ext cx="10694100" cy="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427" name="Google Shape;427;p19"/>
                <p:cNvCxnSpPr/>
                <p:nvPr/>
              </p:nvCxnSpPr>
              <p:spPr>
                <a:xfrm>
                  <a:off x="0" y="7052375"/>
                  <a:ext cx="10694100" cy="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</p:grpSp>
        <p:sp>
          <p:nvSpPr>
            <p:cNvPr id="428" name="Google Shape;428;p19"/>
            <p:cNvSpPr/>
            <p:nvPr/>
          </p:nvSpPr>
          <p:spPr>
            <a:xfrm>
              <a:off x="633150" y="1031700"/>
              <a:ext cx="9425700" cy="5496600"/>
            </a:xfrm>
            <a:prstGeom prst="roundRect">
              <a:avLst>
                <a:gd fmla="val 2281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429" name="Google Shape;429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31225" y="2974800"/>
            <a:ext cx="8029550" cy="978075"/>
          </a:xfrm>
          <a:prstGeom prst="rect">
            <a:avLst/>
          </a:prstGeom>
          <a:noFill/>
          <a:ln>
            <a:noFill/>
          </a:ln>
        </p:spPr>
      </p:pic>
      <p:sp>
        <p:nvSpPr>
          <p:cNvPr id="430" name="Google Shape;430;p19"/>
          <p:cNvSpPr txBox="1"/>
          <p:nvPr/>
        </p:nvSpPr>
        <p:spPr>
          <a:xfrm>
            <a:off x="3148200" y="1624875"/>
            <a:ext cx="4395600" cy="123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0">
                <a:solidFill>
                  <a:srgbClr val="E8964E"/>
                </a:solidFill>
                <a:latin typeface="Caveat Brush"/>
                <a:ea typeface="Caveat Brush"/>
                <a:cs typeface="Caveat Brush"/>
                <a:sym typeface="Caveat Brush"/>
              </a:rPr>
              <a:t>Number 3</a:t>
            </a:r>
            <a:endParaRPr sz="8000">
              <a:solidFill>
                <a:srgbClr val="E8964E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sp>
        <p:nvSpPr>
          <p:cNvPr id="431" name="Google Shape;431;p19"/>
          <p:cNvSpPr txBox="1"/>
          <p:nvPr/>
        </p:nvSpPr>
        <p:spPr>
          <a:xfrm>
            <a:off x="1852800" y="3065775"/>
            <a:ext cx="69864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chemeClr val="lt1"/>
                </a:solidFill>
                <a:latin typeface="Arimo SemiBold"/>
                <a:ea typeface="Arimo SemiBold"/>
                <a:cs typeface="Arimo SemiBold"/>
                <a:sym typeface="Arimo SemiBold"/>
              </a:rPr>
              <a:t>Which Dutch artist painted “Girls with</a:t>
            </a:r>
            <a:endParaRPr sz="2100">
              <a:solidFill>
                <a:schemeClr val="lt1"/>
              </a:solidFill>
              <a:latin typeface="Arimo SemiBold"/>
              <a:ea typeface="Arimo SemiBold"/>
              <a:cs typeface="Arimo SemiBold"/>
              <a:sym typeface="Arimo SemiBol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chemeClr val="lt1"/>
                </a:solidFill>
                <a:latin typeface="Arimo SemiBold"/>
                <a:ea typeface="Arimo SemiBold"/>
                <a:cs typeface="Arimo SemiBold"/>
                <a:sym typeface="Arimo SemiBold"/>
              </a:rPr>
              <a:t> a Pearl Earring”?</a:t>
            </a:r>
            <a:endParaRPr sz="2100">
              <a:solidFill>
                <a:schemeClr val="lt1"/>
              </a:solidFill>
              <a:latin typeface="Arimo SemiBold"/>
              <a:ea typeface="Arimo SemiBold"/>
              <a:cs typeface="Arimo SemiBold"/>
              <a:sym typeface="Arimo SemiBold"/>
            </a:endParaRPr>
          </a:p>
        </p:txBody>
      </p:sp>
      <p:grpSp>
        <p:nvGrpSpPr>
          <p:cNvPr id="432" name="Google Shape;432;p19"/>
          <p:cNvGrpSpPr/>
          <p:nvPr/>
        </p:nvGrpSpPr>
        <p:grpSpPr>
          <a:xfrm>
            <a:off x="2252850" y="4248150"/>
            <a:ext cx="6176850" cy="1161300"/>
            <a:chOff x="2405263" y="4248150"/>
            <a:chExt cx="6176850" cy="1161300"/>
          </a:xfrm>
        </p:grpSpPr>
        <p:grpSp>
          <p:nvGrpSpPr>
            <p:cNvPr id="433" name="Google Shape;433;p19"/>
            <p:cNvGrpSpPr/>
            <p:nvPr/>
          </p:nvGrpSpPr>
          <p:grpSpPr>
            <a:xfrm>
              <a:off x="2405263" y="4248150"/>
              <a:ext cx="2481000" cy="1161300"/>
              <a:chOff x="2405263" y="4248150"/>
              <a:chExt cx="2481000" cy="1161300"/>
            </a:xfrm>
          </p:grpSpPr>
          <p:grpSp>
            <p:nvGrpSpPr>
              <p:cNvPr id="434" name="Google Shape;434;p19"/>
              <p:cNvGrpSpPr/>
              <p:nvPr/>
            </p:nvGrpSpPr>
            <p:grpSpPr>
              <a:xfrm>
                <a:off x="3274325" y="4248150"/>
                <a:ext cx="742950" cy="742950"/>
                <a:chOff x="1321700" y="3638550"/>
                <a:chExt cx="742950" cy="742950"/>
              </a:xfrm>
            </p:grpSpPr>
            <p:pic>
              <p:nvPicPr>
                <p:cNvPr id="435" name="Google Shape;435;p19"/>
                <p:cNvPicPr preferRelativeResize="0"/>
                <p:nvPr/>
              </p:nvPicPr>
              <p:blipFill>
                <a:blip r:embed="rId4">
                  <a:alphaModFix/>
                </a:blip>
                <a:stretch>
                  <a:fillRect/>
                </a:stretch>
              </p:blipFill>
              <p:spPr>
                <a:xfrm>
                  <a:off x="1321700" y="3638550"/>
                  <a:ext cx="742950" cy="74295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sp>
              <p:nvSpPr>
                <p:cNvPr id="436" name="Google Shape;436;p19"/>
                <p:cNvSpPr txBox="1"/>
                <p:nvPr/>
              </p:nvSpPr>
              <p:spPr>
                <a:xfrm>
                  <a:off x="1531375" y="3742800"/>
                  <a:ext cx="306900" cy="4773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3100">
                      <a:solidFill>
                        <a:schemeClr val="dk1"/>
                      </a:solidFill>
                      <a:latin typeface="Caveat Brush"/>
                      <a:ea typeface="Caveat Brush"/>
                      <a:cs typeface="Caveat Brush"/>
                      <a:sym typeface="Caveat Brush"/>
                    </a:rPr>
                    <a:t>A</a:t>
                  </a:r>
                  <a:endParaRPr sz="3100">
                    <a:solidFill>
                      <a:schemeClr val="dk1"/>
                    </a:solidFill>
                    <a:latin typeface="Caveat Brush"/>
                    <a:ea typeface="Caveat Brush"/>
                    <a:cs typeface="Caveat Brush"/>
                    <a:sym typeface="Caveat Brush"/>
                  </a:endParaRPr>
                </a:p>
              </p:txBody>
            </p:sp>
          </p:grpSp>
          <p:sp>
            <p:nvSpPr>
              <p:cNvPr id="437" name="Google Shape;437;p19"/>
              <p:cNvSpPr txBox="1"/>
              <p:nvPr/>
            </p:nvSpPr>
            <p:spPr>
              <a:xfrm>
                <a:off x="2405263" y="5086350"/>
                <a:ext cx="2481000" cy="323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2100">
                    <a:latin typeface="Arimo"/>
                    <a:ea typeface="Arimo"/>
                    <a:cs typeface="Arimo"/>
                    <a:sym typeface="Arimo"/>
                  </a:rPr>
                  <a:t>P Mondrian</a:t>
                </a:r>
                <a:endParaRPr b="1" sz="2100">
                  <a:latin typeface="Arimo"/>
                  <a:ea typeface="Arimo"/>
                  <a:cs typeface="Arimo"/>
                  <a:sym typeface="Arimo"/>
                </a:endParaRPr>
              </a:p>
            </p:txBody>
          </p:sp>
        </p:grpSp>
        <p:grpSp>
          <p:nvGrpSpPr>
            <p:cNvPr id="438" name="Google Shape;438;p19"/>
            <p:cNvGrpSpPr/>
            <p:nvPr/>
          </p:nvGrpSpPr>
          <p:grpSpPr>
            <a:xfrm>
              <a:off x="6120013" y="4248150"/>
              <a:ext cx="2462100" cy="1161300"/>
              <a:chOff x="2414788" y="4248150"/>
              <a:chExt cx="2462100" cy="1161300"/>
            </a:xfrm>
          </p:grpSpPr>
          <p:grpSp>
            <p:nvGrpSpPr>
              <p:cNvPr id="439" name="Google Shape;439;p19"/>
              <p:cNvGrpSpPr/>
              <p:nvPr/>
            </p:nvGrpSpPr>
            <p:grpSpPr>
              <a:xfrm>
                <a:off x="3274325" y="4248150"/>
                <a:ext cx="742950" cy="742950"/>
                <a:chOff x="1321700" y="3638550"/>
                <a:chExt cx="742950" cy="742950"/>
              </a:xfrm>
            </p:grpSpPr>
            <p:pic>
              <p:nvPicPr>
                <p:cNvPr id="440" name="Google Shape;440;p19"/>
                <p:cNvPicPr preferRelativeResize="0"/>
                <p:nvPr/>
              </p:nvPicPr>
              <p:blipFill>
                <a:blip r:embed="rId4">
                  <a:alphaModFix/>
                </a:blip>
                <a:stretch>
                  <a:fillRect/>
                </a:stretch>
              </p:blipFill>
              <p:spPr>
                <a:xfrm>
                  <a:off x="1321700" y="3638550"/>
                  <a:ext cx="742950" cy="74295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sp>
              <p:nvSpPr>
                <p:cNvPr id="441" name="Google Shape;441;p19"/>
                <p:cNvSpPr txBox="1"/>
                <p:nvPr/>
              </p:nvSpPr>
              <p:spPr>
                <a:xfrm>
                  <a:off x="1531375" y="3742800"/>
                  <a:ext cx="306900" cy="4773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3100">
                      <a:solidFill>
                        <a:schemeClr val="dk1"/>
                      </a:solidFill>
                      <a:latin typeface="Caveat Brush"/>
                      <a:ea typeface="Caveat Brush"/>
                      <a:cs typeface="Caveat Brush"/>
                      <a:sym typeface="Caveat Brush"/>
                    </a:rPr>
                    <a:t>B</a:t>
                  </a:r>
                  <a:endParaRPr sz="3100">
                    <a:solidFill>
                      <a:schemeClr val="dk1"/>
                    </a:solidFill>
                    <a:latin typeface="Caveat Brush"/>
                    <a:ea typeface="Caveat Brush"/>
                    <a:cs typeface="Caveat Brush"/>
                    <a:sym typeface="Caveat Brush"/>
                  </a:endParaRPr>
                </a:p>
              </p:txBody>
            </p:sp>
          </p:grpSp>
          <p:sp>
            <p:nvSpPr>
              <p:cNvPr id="442" name="Google Shape;442;p19"/>
              <p:cNvSpPr txBox="1"/>
              <p:nvPr/>
            </p:nvSpPr>
            <p:spPr>
              <a:xfrm>
                <a:off x="2414788" y="5086350"/>
                <a:ext cx="2462100" cy="323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2100">
                    <a:latin typeface="Arimo"/>
                    <a:ea typeface="Arimo"/>
                    <a:cs typeface="Arimo"/>
                    <a:sym typeface="Arimo"/>
                  </a:rPr>
                  <a:t>Vermeer</a:t>
                </a:r>
                <a:endParaRPr b="1" sz="2100">
                  <a:latin typeface="Arimo"/>
                  <a:ea typeface="Arimo"/>
                  <a:cs typeface="Arimo"/>
                  <a:sym typeface="Arimo"/>
                </a:endParaRPr>
              </a:p>
            </p:txBody>
          </p:sp>
        </p:grpSp>
      </p:grpSp>
      <p:grpSp>
        <p:nvGrpSpPr>
          <p:cNvPr id="443" name="Google Shape;443;p19"/>
          <p:cNvGrpSpPr/>
          <p:nvPr/>
        </p:nvGrpSpPr>
        <p:grpSpPr>
          <a:xfrm>
            <a:off x="366717" y="196300"/>
            <a:ext cx="9858656" cy="7107951"/>
            <a:chOff x="366717" y="196300"/>
            <a:chExt cx="9858656" cy="7107951"/>
          </a:xfrm>
        </p:grpSpPr>
        <p:pic>
          <p:nvPicPr>
            <p:cNvPr id="444" name="Google Shape;444;p19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366717" y="393375"/>
              <a:ext cx="2603836" cy="12315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45" name="Google Shape;445;p19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8858250" y="196300"/>
              <a:ext cx="1047750" cy="22706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46" name="Google Shape;446;p19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685800" y="4897875"/>
              <a:ext cx="1943100" cy="240637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47" name="Google Shape;447;p19"/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>
              <a:off x="7467600" y="5988450"/>
              <a:ext cx="2757773" cy="123150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2" name="Google Shape;452;p20"/>
          <p:cNvGrpSpPr/>
          <p:nvPr/>
        </p:nvGrpSpPr>
        <p:grpSpPr>
          <a:xfrm>
            <a:off x="-153" y="0"/>
            <a:ext cx="10692306" cy="7560000"/>
            <a:chOff x="19" y="50"/>
            <a:chExt cx="10692306" cy="7560000"/>
          </a:xfrm>
        </p:grpSpPr>
        <p:sp>
          <p:nvSpPr>
            <p:cNvPr id="453" name="Google Shape;453;p20"/>
            <p:cNvSpPr/>
            <p:nvPr/>
          </p:nvSpPr>
          <p:spPr>
            <a:xfrm>
              <a:off x="25" y="50"/>
              <a:ext cx="10692300" cy="7560000"/>
            </a:xfrm>
            <a:prstGeom prst="rect">
              <a:avLst/>
            </a:prstGeom>
            <a:solidFill>
              <a:srgbClr val="D3CFE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454" name="Google Shape;454;p20"/>
            <p:cNvGrpSpPr/>
            <p:nvPr/>
          </p:nvGrpSpPr>
          <p:grpSpPr>
            <a:xfrm>
              <a:off x="19" y="184"/>
              <a:ext cx="10691961" cy="7559633"/>
              <a:chOff x="0" y="0"/>
              <a:chExt cx="10694100" cy="7567200"/>
            </a:xfrm>
          </p:grpSpPr>
          <p:grpSp>
            <p:nvGrpSpPr>
              <p:cNvPr id="455" name="Google Shape;455;p20"/>
              <p:cNvGrpSpPr/>
              <p:nvPr/>
            </p:nvGrpSpPr>
            <p:grpSpPr>
              <a:xfrm>
                <a:off x="471439" y="0"/>
                <a:ext cx="9671450" cy="7567200"/>
                <a:chOff x="471439" y="0"/>
                <a:chExt cx="9671450" cy="7567200"/>
              </a:xfrm>
            </p:grpSpPr>
            <p:cxnSp>
              <p:nvCxnSpPr>
                <p:cNvPr id="456" name="Google Shape;456;p20"/>
                <p:cNvCxnSpPr/>
                <p:nvPr/>
              </p:nvCxnSpPr>
              <p:spPr>
                <a:xfrm>
                  <a:off x="471439" y="0"/>
                  <a:ext cx="0" cy="756720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457" name="Google Shape;457;p20"/>
                <p:cNvCxnSpPr/>
                <p:nvPr/>
              </p:nvCxnSpPr>
              <p:spPr>
                <a:xfrm>
                  <a:off x="1075905" y="0"/>
                  <a:ext cx="0" cy="756720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458" name="Google Shape;458;p20"/>
                <p:cNvCxnSpPr/>
                <p:nvPr/>
              </p:nvCxnSpPr>
              <p:spPr>
                <a:xfrm>
                  <a:off x="1680371" y="0"/>
                  <a:ext cx="0" cy="756720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459" name="Google Shape;459;p20"/>
                <p:cNvCxnSpPr/>
                <p:nvPr/>
              </p:nvCxnSpPr>
              <p:spPr>
                <a:xfrm>
                  <a:off x="2284836" y="0"/>
                  <a:ext cx="0" cy="756720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460" name="Google Shape;460;p20"/>
                <p:cNvCxnSpPr/>
                <p:nvPr/>
              </p:nvCxnSpPr>
              <p:spPr>
                <a:xfrm>
                  <a:off x="2889302" y="0"/>
                  <a:ext cx="0" cy="756720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461" name="Google Shape;461;p20"/>
                <p:cNvCxnSpPr/>
                <p:nvPr/>
              </p:nvCxnSpPr>
              <p:spPr>
                <a:xfrm>
                  <a:off x="3493768" y="0"/>
                  <a:ext cx="0" cy="756720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462" name="Google Shape;462;p20"/>
                <p:cNvCxnSpPr/>
                <p:nvPr/>
              </p:nvCxnSpPr>
              <p:spPr>
                <a:xfrm>
                  <a:off x="4098233" y="0"/>
                  <a:ext cx="0" cy="756720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463" name="Google Shape;463;p20"/>
                <p:cNvCxnSpPr/>
                <p:nvPr/>
              </p:nvCxnSpPr>
              <p:spPr>
                <a:xfrm>
                  <a:off x="4702699" y="0"/>
                  <a:ext cx="0" cy="756720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464" name="Google Shape;464;p20"/>
                <p:cNvCxnSpPr/>
                <p:nvPr/>
              </p:nvCxnSpPr>
              <p:spPr>
                <a:xfrm>
                  <a:off x="5307164" y="0"/>
                  <a:ext cx="0" cy="756720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465" name="Google Shape;465;p20"/>
                <p:cNvCxnSpPr/>
                <p:nvPr/>
              </p:nvCxnSpPr>
              <p:spPr>
                <a:xfrm>
                  <a:off x="5911630" y="0"/>
                  <a:ext cx="0" cy="756720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466" name="Google Shape;466;p20"/>
                <p:cNvCxnSpPr/>
                <p:nvPr/>
              </p:nvCxnSpPr>
              <p:spPr>
                <a:xfrm>
                  <a:off x="6516096" y="0"/>
                  <a:ext cx="0" cy="756720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467" name="Google Shape;467;p20"/>
                <p:cNvCxnSpPr/>
                <p:nvPr/>
              </p:nvCxnSpPr>
              <p:spPr>
                <a:xfrm>
                  <a:off x="7120561" y="0"/>
                  <a:ext cx="0" cy="756720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468" name="Google Shape;468;p20"/>
                <p:cNvCxnSpPr/>
                <p:nvPr/>
              </p:nvCxnSpPr>
              <p:spPr>
                <a:xfrm>
                  <a:off x="7725027" y="0"/>
                  <a:ext cx="0" cy="756720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469" name="Google Shape;469;p20"/>
                <p:cNvCxnSpPr/>
                <p:nvPr/>
              </p:nvCxnSpPr>
              <p:spPr>
                <a:xfrm>
                  <a:off x="8329493" y="0"/>
                  <a:ext cx="0" cy="756720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470" name="Google Shape;470;p20"/>
                <p:cNvCxnSpPr/>
                <p:nvPr/>
              </p:nvCxnSpPr>
              <p:spPr>
                <a:xfrm>
                  <a:off x="8933958" y="0"/>
                  <a:ext cx="0" cy="756720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471" name="Google Shape;471;p20"/>
                <p:cNvCxnSpPr/>
                <p:nvPr/>
              </p:nvCxnSpPr>
              <p:spPr>
                <a:xfrm>
                  <a:off x="9538424" y="0"/>
                  <a:ext cx="0" cy="756720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472" name="Google Shape;472;p20"/>
                <p:cNvCxnSpPr/>
                <p:nvPr/>
              </p:nvCxnSpPr>
              <p:spPr>
                <a:xfrm>
                  <a:off x="10142889" y="0"/>
                  <a:ext cx="0" cy="756720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grpSp>
            <p:nvGrpSpPr>
              <p:cNvPr id="473" name="Google Shape;473;p20"/>
              <p:cNvGrpSpPr/>
              <p:nvPr/>
            </p:nvGrpSpPr>
            <p:grpSpPr>
              <a:xfrm>
                <a:off x="0" y="331925"/>
                <a:ext cx="10694100" cy="6720450"/>
                <a:chOff x="0" y="331925"/>
                <a:chExt cx="10694100" cy="6720450"/>
              </a:xfrm>
            </p:grpSpPr>
            <p:cxnSp>
              <p:nvCxnSpPr>
                <p:cNvPr id="474" name="Google Shape;474;p20"/>
                <p:cNvCxnSpPr/>
                <p:nvPr/>
              </p:nvCxnSpPr>
              <p:spPr>
                <a:xfrm>
                  <a:off x="0" y="331925"/>
                  <a:ext cx="10694100" cy="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475" name="Google Shape;475;p20"/>
                <p:cNvCxnSpPr/>
                <p:nvPr/>
              </p:nvCxnSpPr>
              <p:spPr>
                <a:xfrm>
                  <a:off x="0" y="942875"/>
                  <a:ext cx="10694100" cy="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476" name="Google Shape;476;p20"/>
                <p:cNvCxnSpPr/>
                <p:nvPr/>
              </p:nvCxnSpPr>
              <p:spPr>
                <a:xfrm>
                  <a:off x="0" y="1553825"/>
                  <a:ext cx="10694100" cy="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477" name="Google Shape;477;p20"/>
                <p:cNvCxnSpPr/>
                <p:nvPr/>
              </p:nvCxnSpPr>
              <p:spPr>
                <a:xfrm>
                  <a:off x="0" y="2164775"/>
                  <a:ext cx="10694100" cy="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478" name="Google Shape;478;p20"/>
                <p:cNvCxnSpPr/>
                <p:nvPr/>
              </p:nvCxnSpPr>
              <p:spPr>
                <a:xfrm>
                  <a:off x="0" y="2775725"/>
                  <a:ext cx="10694100" cy="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479" name="Google Shape;479;p20"/>
                <p:cNvCxnSpPr/>
                <p:nvPr/>
              </p:nvCxnSpPr>
              <p:spPr>
                <a:xfrm>
                  <a:off x="0" y="3386675"/>
                  <a:ext cx="10694100" cy="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480" name="Google Shape;480;p20"/>
                <p:cNvCxnSpPr/>
                <p:nvPr/>
              </p:nvCxnSpPr>
              <p:spPr>
                <a:xfrm>
                  <a:off x="0" y="3997625"/>
                  <a:ext cx="10694100" cy="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481" name="Google Shape;481;p20"/>
                <p:cNvCxnSpPr/>
                <p:nvPr/>
              </p:nvCxnSpPr>
              <p:spPr>
                <a:xfrm>
                  <a:off x="0" y="4608575"/>
                  <a:ext cx="10694100" cy="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482" name="Google Shape;482;p20"/>
                <p:cNvCxnSpPr/>
                <p:nvPr/>
              </p:nvCxnSpPr>
              <p:spPr>
                <a:xfrm>
                  <a:off x="0" y="5219525"/>
                  <a:ext cx="10694100" cy="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483" name="Google Shape;483;p20"/>
                <p:cNvCxnSpPr/>
                <p:nvPr/>
              </p:nvCxnSpPr>
              <p:spPr>
                <a:xfrm>
                  <a:off x="0" y="5830475"/>
                  <a:ext cx="10694100" cy="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484" name="Google Shape;484;p20"/>
                <p:cNvCxnSpPr/>
                <p:nvPr/>
              </p:nvCxnSpPr>
              <p:spPr>
                <a:xfrm>
                  <a:off x="0" y="6441425"/>
                  <a:ext cx="10694100" cy="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485" name="Google Shape;485;p20"/>
                <p:cNvCxnSpPr/>
                <p:nvPr/>
              </p:nvCxnSpPr>
              <p:spPr>
                <a:xfrm>
                  <a:off x="0" y="7052375"/>
                  <a:ext cx="10694100" cy="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</p:grpSp>
        <p:sp>
          <p:nvSpPr>
            <p:cNvPr id="486" name="Google Shape;486;p20"/>
            <p:cNvSpPr/>
            <p:nvPr/>
          </p:nvSpPr>
          <p:spPr>
            <a:xfrm>
              <a:off x="633150" y="1031700"/>
              <a:ext cx="9425700" cy="5496600"/>
            </a:xfrm>
            <a:prstGeom prst="roundRect">
              <a:avLst>
                <a:gd fmla="val 2281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87" name="Google Shape;487;p20"/>
          <p:cNvSpPr/>
          <p:nvPr/>
        </p:nvSpPr>
        <p:spPr>
          <a:xfrm>
            <a:off x="6848475" y="4276725"/>
            <a:ext cx="685800" cy="685800"/>
          </a:xfrm>
          <a:prstGeom prst="ellipse">
            <a:avLst/>
          </a:prstGeom>
          <a:solidFill>
            <a:srgbClr val="E8964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88" name="Google Shape;488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31225" y="2974800"/>
            <a:ext cx="8029550" cy="978075"/>
          </a:xfrm>
          <a:prstGeom prst="rect">
            <a:avLst/>
          </a:prstGeom>
          <a:noFill/>
          <a:ln>
            <a:noFill/>
          </a:ln>
        </p:spPr>
      </p:pic>
      <p:sp>
        <p:nvSpPr>
          <p:cNvPr id="489" name="Google Shape;489;p20"/>
          <p:cNvSpPr txBox="1"/>
          <p:nvPr/>
        </p:nvSpPr>
        <p:spPr>
          <a:xfrm>
            <a:off x="3148200" y="1624875"/>
            <a:ext cx="4395600" cy="123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0">
                <a:solidFill>
                  <a:srgbClr val="E8964E"/>
                </a:solidFill>
                <a:latin typeface="Caveat Brush"/>
                <a:ea typeface="Caveat Brush"/>
                <a:cs typeface="Caveat Brush"/>
                <a:sym typeface="Caveat Brush"/>
              </a:rPr>
              <a:t>Answer</a:t>
            </a:r>
            <a:endParaRPr sz="8000">
              <a:solidFill>
                <a:srgbClr val="E8964E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sp>
        <p:nvSpPr>
          <p:cNvPr id="490" name="Google Shape;490;p20"/>
          <p:cNvSpPr txBox="1"/>
          <p:nvPr/>
        </p:nvSpPr>
        <p:spPr>
          <a:xfrm>
            <a:off x="1852800" y="3065775"/>
            <a:ext cx="69864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chemeClr val="lt1"/>
                </a:solidFill>
                <a:latin typeface="Arimo SemiBold"/>
                <a:ea typeface="Arimo SemiBold"/>
                <a:cs typeface="Arimo SemiBold"/>
                <a:sym typeface="Arimo SemiBold"/>
              </a:rPr>
              <a:t>Which Dutch artist painted “Girls with</a:t>
            </a:r>
            <a:endParaRPr sz="2100">
              <a:solidFill>
                <a:schemeClr val="lt1"/>
              </a:solidFill>
              <a:latin typeface="Arimo SemiBold"/>
              <a:ea typeface="Arimo SemiBold"/>
              <a:cs typeface="Arimo SemiBold"/>
              <a:sym typeface="Arimo SemiBol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chemeClr val="lt1"/>
                </a:solidFill>
                <a:latin typeface="Arimo SemiBold"/>
                <a:ea typeface="Arimo SemiBold"/>
                <a:cs typeface="Arimo SemiBold"/>
                <a:sym typeface="Arimo SemiBold"/>
              </a:rPr>
              <a:t> a Pearl Earring”?</a:t>
            </a:r>
            <a:endParaRPr sz="2100">
              <a:solidFill>
                <a:schemeClr val="lt1"/>
              </a:solidFill>
              <a:latin typeface="Arimo SemiBold"/>
              <a:ea typeface="Arimo SemiBold"/>
              <a:cs typeface="Arimo SemiBold"/>
              <a:sym typeface="Arimo SemiBold"/>
            </a:endParaRPr>
          </a:p>
        </p:txBody>
      </p:sp>
      <p:grpSp>
        <p:nvGrpSpPr>
          <p:cNvPr id="491" name="Google Shape;491;p20"/>
          <p:cNvGrpSpPr/>
          <p:nvPr/>
        </p:nvGrpSpPr>
        <p:grpSpPr>
          <a:xfrm>
            <a:off x="2252850" y="4248150"/>
            <a:ext cx="6176850" cy="1161300"/>
            <a:chOff x="2405263" y="4248150"/>
            <a:chExt cx="6176850" cy="1161300"/>
          </a:xfrm>
        </p:grpSpPr>
        <p:grpSp>
          <p:nvGrpSpPr>
            <p:cNvPr id="492" name="Google Shape;492;p20"/>
            <p:cNvGrpSpPr/>
            <p:nvPr/>
          </p:nvGrpSpPr>
          <p:grpSpPr>
            <a:xfrm>
              <a:off x="2405263" y="4248150"/>
              <a:ext cx="2481000" cy="1161300"/>
              <a:chOff x="2405263" y="4248150"/>
              <a:chExt cx="2481000" cy="1161300"/>
            </a:xfrm>
          </p:grpSpPr>
          <p:grpSp>
            <p:nvGrpSpPr>
              <p:cNvPr id="493" name="Google Shape;493;p20"/>
              <p:cNvGrpSpPr/>
              <p:nvPr/>
            </p:nvGrpSpPr>
            <p:grpSpPr>
              <a:xfrm>
                <a:off x="3274325" y="4248150"/>
                <a:ext cx="742950" cy="742950"/>
                <a:chOff x="1321700" y="3638550"/>
                <a:chExt cx="742950" cy="742950"/>
              </a:xfrm>
            </p:grpSpPr>
            <p:pic>
              <p:nvPicPr>
                <p:cNvPr id="494" name="Google Shape;494;p20"/>
                <p:cNvPicPr preferRelativeResize="0"/>
                <p:nvPr/>
              </p:nvPicPr>
              <p:blipFill>
                <a:blip r:embed="rId4">
                  <a:alphaModFix/>
                </a:blip>
                <a:stretch>
                  <a:fillRect/>
                </a:stretch>
              </p:blipFill>
              <p:spPr>
                <a:xfrm>
                  <a:off x="1321700" y="3638550"/>
                  <a:ext cx="742950" cy="74295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sp>
              <p:nvSpPr>
                <p:cNvPr id="495" name="Google Shape;495;p20"/>
                <p:cNvSpPr txBox="1"/>
                <p:nvPr/>
              </p:nvSpPr>
              <p:spPr>
                <a:xfrm>
                  <a:off x="1531375" y="3742800"/>
                  <a:ext cx="306900" cy="4773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3100">
                      <a:solidFill>
                        <a:schemeClr val="dk1"/>
                      </a:solidFill>
                      <a:latin typeface="Caveat Brush"/>
                      <a:ea typeface="Caveat Brush"/>
                      <a:cs typeface="Caveat Brush"/>
                      <a:sym typeface="Caveat Brush"/>
                    </a:rPr>
                    <a:t>A</a:t>
                  </a:r>
                  <a:endParaRPr sz="3100">
                    <a:solidFill>
                      <a:schemeClr val="dk1"/>
                    </a:solidFill>
                    <a:latin typeface="Caveat Brush"/>
                    <a:ea typeface="Caveat Brush"/>
                    <a:cs typeface="Caveat Brush"/>
                    <a:sym typeface="Caveat Brush"/>
                  </a:endParaRPr>
                </a:p>
              </p:txBody>
            </p:sp>
          </p:grpSp>
          <p:sp>
            <p:nvSpPr>
              <p:cNvPr id="496" name="Google Shape;496;p20"/>
              <p:cNvSpPr txBox="1"/>
              <p:nvPr/>
            </p:nvSpPr>
            <p:spPr>
              <a:xfrm>
                <a:off x="2405263" y="5086350"/>
                <a:ext cx="2481000" cy="323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2100">
                    <a:latin typeface="Arimo"/>
                    <a:ea typeface="Arimo"/>
                    <a:cs typeface="Arimo"/>
                    <a:sym typeface="Arimo"/>
                  </a:rPr>
                  <a:t>P Mondrian</a:t>
                </a:r>
                <a:endParaRPr b="1" sz="2100">
                  <a:latin typeface="Arimo"/>
                  <a:ea typeface="Arimo"/>
                  <a:cs typeface="Arimo"/>
                  <a:sym typeface="Arimo"/>
                </a:endParaRPr>
              </a:p>
            </p:txBody>
          </p:sp>
        </p:grpSp>
        <p:grpSp>
          <p:nvGrpSpPr>
            <p:cNvPr id="497" name="Google Shape;497;p20"/>
            <p:cNvGrpSpPr/>
            <p:nvPr/>
          </p:nvGrpSpPr>
          <p:grpSpPr>
            <a:xfrm>
              <a:off x="6120013" y="4248150"/>
              <a:ext cx="2462100" cy="1161300"/>
              <a:chOff x="2414788" y="4248150"/>
              <a:chExt cx="2462100" cy="1161300"/>
            </a:xfrm>
          </p:grpSpPr>
          <p:grpSp>
            <p:nvGrpSpPr>
              <p:cNvPr id="498" name="Google Shape;498;p20"/>
              <p:cNvGrpSpPr/>
              <p:nvPr/>
            </p:nvGrpSpPr>
            <p:grpSpPr>
              <a:xfrm>
                <a:off x="3274325" y="4248150"/>
                <a:ext cx="742950" cy="742950"/>
                <a:chOff x="1321700" y="3638550"/>
                <a:chExt cx="742950" cy="742950"/>
              </a:xfrm>
            </p:grpSpPr>
            <p:pic>
              <p:nvPicPr>
                <p:cNvPr id="499" name="Google Shape;499;p20"/>
                <p:cNvPicPr preferRelativeResize="0"/>
                <p:nvPr/>
              </p:nvPicPr>
              <p:blipFill>
                <a:blip r:embed="rId4">
                  <a:alphaModFix/>
                </a:blip>
                <a:stretch>
                  <a:fillRect/>
                </a:stretch>
              </p:blipFill>
              <p:spPr>
                <a:xfrm>
                  <a:off x="1321700" y="3638550"/>
                  <a:ext cx="742950" cy="74295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sp>
              <p:nvSpPr>
                <p:cNvPr id="500" name="Google Shape;500;p20"/>
                <p:cNvSpPr txBox="1"/>
                <p:nvPr/>
              </p:nvSpPr>
              <p:spPr>
                <a:xfrm>
                  <a:off x="1531375" y="3742800"/>
                  <a:ext cx="306900" cy="4773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3100">
                      <a:solidFill>
                        <a:schemeClr val="dk1"/>
                      </a:solidFill>
                      <a:latin typeface="Caveat Brush"/>
                      <a:ea typeface="Caveat Brush"/>
                      <a:cs typeface="Caveat Brush"/>
                      <a:sym typeface="Caveat Brush"/>
                    </a:rPr>
                    <a:t>B</a:t>
                  </a:r>
                  <a:endParaRPr sz="3100">
                    <a:solidFill>
                      <a:schemeClr val="dk1"/>
                    </a:solidFill>
                    <a:latin typeface="Caveat Brush"/>
                    <a:ea typeface="Caveat Brush"/>
                    <a:cs typeface="Caveat Brush"/>
                    <a:sym typeface="Caveat Brush"/>
                  </a:endParaRPr>
                </a:p>
              </p:txBody>
            </p:sp>
          </p:grpSp>
          <p:sp>
            <p:nvSpPr>
              <p:cNvPr id="501" name="Google Shape;501;p20"/>
              <p:cNvSpPr txBox="1"/>
              <p:nvPr/>
            </p:nvSpPr>
            <p:spPr>
              <a:xfrm>
                <a:off x="2414788" y="5086350"/>
                <a:ext cx="2462100" cy="323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2100">
                    <a:latin typeface="Arimo"/>
                    <a:ea typeface="Arimo"/>
                    <a:cs typeface="Arimo"/>
                    <a:sym typeface="Arimo"/>
                  </a:rPr>
                  <a:t>Vermeer</a:t>
                </a:r>
                <a:endParaRPr b="1" sz="2100">
                  <a:latin typeface="Arimo"/>
                  <a:ea typeface="Arimo"/>
                  <a:cs typeface="Arimo"/>
                  <a:sym typeface="Arimo"/>
                </a:endParaRPr>
              </a:p>
            </p:txBody>
          </p:sp>
        </p:grpSp>
      </p:grpSp>
      <p:grpSp>
        <p:nvGrpSpPr>
          <p:cNvPr id="502" name="Google Shape;502;p20"/>
          <p:cNvGrpSpPr/>
          <p:nvPr/>
        </p:nvGrpSpPr>
        <p:grpSpPr>
          <a:xfrm>
            <a:off x="1020800" y="294975"/>
            <a:ext cx="9366224" cy="6963074"/>
            <a:chOff x="1020800" y="294975"/>
            <a:chExt cx="9366224" cy="6963074"/>
          </a:xfrm>
        </p:grpSpPr>
        <p:pic>
          <p:nvPicPr>
            <p:cNvPr id="503" name="Google Shape;503;p20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1020800" y="294975"/>
              <a:ext cx="1503325" cy="20118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04" name="Google Shape;504;p20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7200899" y="461974"/>
              <a:ext cx="3186124" cy="15567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05" name="Google Shape;505;p20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1290642" y="5810250"/>
              <a:ext cx="1035075" cy="14031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06" name="Google Shape;506;p20"/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>
              <a:off x="8429700" y="5506800"/>
              <a:ext cx="1457250" cy="1751249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0" name="Shape 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1" name="Google Shape;511;p21"/>
          <p:cNvGrpSpPr/>
          <p:nvPr/>
        </p:nvGrpSpPr>
        <p:grpSpPr>
          <a:xfrm>
            <a:off x="-153" y="0"/>
            <a:ext cx="10692306" cy="7560000"/>
            <a:chOff x="19" y="50"/>
            <a:chExt cx="10692306" cy="7560000"/>
          </a:xfrm>
        </p:grpSpPr>
        <p:sp>
          <p:nvSpPr>
            <p:cNvPr id="512" name="Google Shape;512;p21"/>
            <p:cNvSpPr/>
            <p:nvPr/>
          </p:nvSpPr>
          <p:spPr>
            <a:xfrm>
              <a:off x="25" y="50"/>
              <a:ext cx="10692300" cy="7560000"/>
            </a:xfrm>
            <a:prstGeom prst="rect">
              <a:avLst/>
            </a:prstGeom>
            <a:solidFill>
              <a:srgbClr val="D3CFE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513" name="Google Shape;513;p21"/>
            <p:cNvGrpSpPr/>
            <p:nvPr/>
          </p:nvGrpSpPr>
          <p:grpSpPr>
            <a:xfrm>
              <a:off x="19" y="184"/>
              <a:ext cx="10691961" cy="7559633"/>
              <a:chOff x="0" y="0"/>
              <a:chExt cx="10694100" cy="7567200"/>
            </a:xfrm>
          </p:grpSpPr>
          <p:grpSp>
            <p:nvGrpSpPr>
              <p:cNvPr id="514" name="Google Shape;514;p21"/>
              <p:cNvGrpSpPr/>
              <p:nvPr/>
            </p:nvGrpSpPr>
            <p:grpSpPr>
              <a:xfrm>
                <a:off x="471439" y="0"/>
                <a:ext cx="9671450" cy="7567200"/>
                <a:chOff x="471439" y="0"/>
                <a:chExt cx="9671450" cy="7567200"/>
              </a:xfrm>
            </p:grpSpPr>
            <p:cxnSp>
              <p:nvCxnSpPr>
                <p:cNvPr id="515" name="Google Shape;515;p21"/>
                <p:cNvCxnSpPr/>
                <p:nvPr/>
              </p:nvCxnSpPr>
              <p:spPr>
                <a:xfrm>
                  <a:off x="471439" y="0"/>
                  <a:ext cx="0" cy="756720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516" name="Google Shape;516;p21"/>
                <p:cNvCxnSpPr/>
                <p:nvPr/>
              </p:nvCxnSpPr>
              <p:spPr>
                <a:xfrm>
                  <a:off x="1075905" y="0"/>
                  <a:ext cx="0" cy="756720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517" name="Google Shape;517;p21"/>
                <p:cNvCxnSpPr/>
                <p:nvPr/>
              </p:nvCxnSpPr>
              <p:spPr>
                <a:xfrm>
                  <a:off x="1680371" y="0"/>
                  <a:ext cx="0" cy="756720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518" name="Google Shape;518;p21"/>
                <p:cNvCxnSpPr/>
                <p:nvPr/>
              </p:nvCxnSpPr>
              <p:spPr>
                <a:xfrm>
                  <a:off x="2284836" y="0"/>
                  <a:ext cx="0" cy="756720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519" name="Google Shape;519;p21"/>
                <p:cNvCxnSpPr/>
                <p:nvPr/>
              </p:nvCxnSpPr>
              <p:spPr>
                <a:xfrm>
                  <a:off x="2889302" y="0"/>
                  <a:ext cx="0" cy="756720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520" name="Google Shape;520;p21"/>
                <p:cNvCxnSpPr/>
                <p:nvPr/>
              </p:nvCxnSpPr>
              <p:spPr>
                <a:xfrm>
                  <a:off x="3493768" y="0"/>
                  <a:ext cx="0" cy="756720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521" name="Google Shape;521;p21"/>
                <p:cNvCxnSpPr/>
                <p:nvPr/>
              </p:nvCxnSpPr>
              <p:spPr>
                <a:xfrm>
                  <a:off x="4098233" y="0"/>
                  <a:ext cx="0" cy="756720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522" name="Google Shape;522;p21"/>
                <p:cNvCxnSpPr/>
                <p:nvPr/>
              </p:nvCxnSpPr>
              <p:spPr>
                <a:xfrm>
                  <a:off x="4702699" y="0"/>
                  <a:ext cx="0" cy="756720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523" name="Google Shape;523;p21"/>
                <p:cNvCxnSpPr/>
                <p:nvPr/>
              </p:nvCxnSpPr>
              <p:spPr>
                <a:xfrm>
                  <a:off x="5307164" y="0"/>
                  <a:ext cx="0" cy="756720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524" name="Google Shape;524;p21"/>
                <p:cNvCxnSpPr/>
                <p:nvPr/>
              </p:nvCxnSpPr>
              <p:spPr>
                <a:xfrm>
                  <a:off x="5911630" y="0"/>
                  <a:ext cx="0" cy="756720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525" name="Google Shape;525;p21"/>
                <p:cNvCxnSpPr/>
                <p:nvPr/>
              </p:nvCxnSpPr>
              <p:spPr>
                <a:xfrm>
                  <a:off x="6516096" y="0"/>
                  <a:ext cx="0" cy="756720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526" name="Google Shape;526;p21"/>
                <p:cNvCxnSpPr/>
                <p:nvPr/>
              </p:nvCxnSpPr>
              <p:spPr>
                <a:xfrm>
                  <a:off x="7120561" y="0"/>
                  <a:ext cx="0" cy="756720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527" name="Google Shape;527;p21"/>
                <p:cNvCxnSpPr/>
                <p:nvPr/>
              </p:nvCxnSpPr>
              <p:spPr>
                <a:xfrm>
                  <a:off x="7725027" y="0"/>
                  <a:ext cx="0" cy="756720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528" name="Google Shape;528;p21"/>
                <p:cNvCxnSpPr/>
                <p:nvPr/>
              </p:nvCxnSpPr>
              <p:spPr>
                <a:xfrm>
                  <a:off x="8329493" y="0"/>
                  <a:ext cx="0" cy="756720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529" name="Google Shape;529;p21"/>
                <p:cNvCxnSpPr/>
                <p:nvPr/>
              </p:nvCxnSpPr>
              <p:spPr>
                <a:xfrm>
                  <a:off x="8933958" y="0"/>
                  <a:ext cx="0" cy="756720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530" name="Google Shape;530;p21"/>
                <p:cNvCxnSpPr/>
                <p:nvPr/>
              </p:nvCxnSpPr>
              <p:spPr>
                <a:xfrm>
                  <a:off x="9538424" y="0"/>
                  <a:ext cx="0" cy="756720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531" name="Google Shape;531;p21"/>
                <p:cNvCxnSpPr/>
                <p:nvPr/>
              </p:nvCxnSpPr>
              <p:spPr>
                <a:xfrm>
                  <a:off x="10142889" y="0"/>
                  <a:ext cx="0" cy="756720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grpSp>
            <p:nvGrpSpPr>
              <p:cNvPr id="532" name="Google Shape;532;p21"/>
              <p:cNvGrpSpPr/>
              <p:nvPr/>
            </p:nvGrpSpPr>
            <p:grpSpPr>
              <a:xfrm>
                <a:off x="0" y="331925"/>
                <a:ext cx="10694100" cy="6720450"/>
                <a:chOff x="0" y="331925"/>
                <a:chExt cx="10694100" cy="6720450"/>
              </a:xfrm>
            </p:grpSpPr>
            <p:cxnSp>
              <p:nvCxnSpPr>
                <p:cNvPr id="533" name="Google Shape;533;p21"/>
                <p:cNvCxnSpPr/>
                <p:nvPr/>
              </p:nvCxnSpPr>
              <p:spPr>
                <a:xfrm>
                  <a:off x="0" y="331925"/>
                  <a:ext cx="10694100" cy="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534" name="Google Shape;534;p21"/>
                <p:cNvCxnSpPr/>
                <p:nvPr/>
              </p:nvCxnSpPr>
              <p:spPr>
                <a:xfrm>
                  <a:off x="0" y="942875"/>
                  <a:ext cx="10694100" cy="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535" name="Google Shape;535;p21"/>
                <p:cNvCxnSpPr/>
                <p:nvPr/>
              </p:nvCxnSpPr>
              <p:spPr>
                <a:xfrm>
                  <a:off x="0" y="1553825"/>
                  <a:ext cx="10694100" cy="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536" name="Google Shape;536;p21"/>
                <p:cNvCxnSpPr/>
                <p:nvPr/>
              </p:nvCxnSpPr>
              <p:spPr>
                <a:xfrm>
                  <a:off x="0" y="2164775"/>
                  <a:ext cx="10694100" cy="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537" name="Google Shape;537;p21"/>
                <p:cNvCxnSpPr/>
                <p:nvPr/>
              </p:nvCxnSpPr>
              <p:spPr>
                <a:xfrm>
                  <a:off x="0" y="2775725"/>
                  <a:ext cx="10694100" cy="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538" name="Google Shape;538;p21"/>
                <p:cNvCxnSpPr/>
                <p:nvPr/>
              </p:nvCxnSpPr>
              <p:spPr>
                <a:xfrm>
                  <a:off x="0" y="3386675"/>
                  <a:ext cx="10694100" cy="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539" name="Google Shape;539;p21"/>
                <p:cNvCxnSpPr/>
                <p:nvPr/>
              </p:nvCxnSpPr>
              <p:spPr>
                <a:xfrm>
                  <a:off x="0" y="3997625"/>
                  <a:ext cx="10694100" cy="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540" name="Google Shape;540;p21"/>
                <p:cNvCxnSpPr/>
                <p:nvPr/>
              </p:nvCxnSpPr>
              <p:spPr>
                <a:xfrm>
                  <a:off x="0" y="4608575"/>
                  <a:ext cx="10694100" cy="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541" name="Google Shape;541;p21"/>
                <p:cNvCxnSpPr/>
                <p:nvPr/>
              </p:nvCxnSpPr>
              <p:spPr>
                <a:xfrm>
                  <a:off x="0" y="5219525"/>
                  <a:ext cx="10694100" cy="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542" name="Google Shape;542;p21"/>
                <p:cNvCxnSpPr/>
                <p:nvPr/>
              </p:nvCxnSpPr>
              <p:spPr>
                <a:xfrm>
                  <a:off x="0" y="5830475"/>
                  <a:ext cx="10694100" cy="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543" name="Google Shape;543;p21"/>
                <p:cNvCxnSpPr/>
                <p:nvPr/>
              </p:nvCxnSpPr>
              <p:spPr>
                <a:xfrm>
                  <a:off x="0" y="6441425"/>
                  <a:ext cx="10694100" cy="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544" name="Google Shape;544;p21"/>
                <p:cNvCxnSpPr/>
                <p:nvPr/>
              </p:nvCxnSpPr>
              <p:spPr>
                <a:xfrm>
                  <a:off x="0" y="7052375"/>
                  <a:ext cx="10694100" cy="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</p:grpSp>
        <p:sp>
          <p:nvSpPr>
            <p:cNvPr id="545" name="Google Shape;545;p21"/>
            <p:cNvSpPr/>
            <p:nvPr/>
          </p:nvSpPr>
          <p:spPr>
            <a:xfrm>
              <a:off x="633150" y="1031700"/>
              <a:ext cx="9425700" cy="5496600"/>
            </a:xfrm>
            <a:prstGeom prst="roundRect">
              <a:avLst>
                <a:gd fmla="val 2281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546" name="Google Shape;546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31225" y="2974800"/>
            <a:ext cx="8029550" cy="987600"/>
          </a:xfrm>
          <a:prstGeom prst="rect">
            <a:avLst/>
          </a:prstGeom>
          <a:noFill/>
          <a:ln>
            <a:noFill/>
          </a:ln>
        </p:spPr>
      </p:pic>
      <p:sp>
        <p:nvSpPr>
          <p:cNvPr id="547" name="Google Shape;547;p21"/>
          <p:cNvSpPr txBox="1"/>
          <p:nvPr/>
        </p:nvSpPr>
        <p:spPr>
          <a:xfrm>
            <a:off x="3148200" y="1624875"/>
            <a:ext cx="4395600" cy="123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0">
                <a:solidFill>
                  <a:srgbClr val="E8964E"/>
                </a:solidFill>
                <a:latin typeface="Caveat Brush"/>
                <a:ea typeface="Caveat Brush"/>
                <a:cs typeface="Caveat Brush"/>
                <a:sym typeface="Caveat Brush"/>
              </a:rPr>
              <a:t>Number 4</a:t>
            </a:r>
            <a:endParaRPr sz="8000">
              <a:solidFill>
                <a:srgbClr val="E8964E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sp>
        <p:nvSpPr>
          <p:cNvPr id="548" name="Google Shape;548;p21"/>
          <p:cNvSpPr txBox="1"/>
          <p:nvPr/>
        </p:nvSpPr>
        <p:spPr>
          <a:xfrm>
            <a:off x="1852800" y="3214650"/>
            <a:ext cx="69864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chemeClr val="lt1"/>
                </a:solidFill>
                <a:latin typeface="Arimo SemiBold"/>
                <a:ea typeface="Arimo SemiBold"/>
                <a:cs typeface="Arimo SemiBold"/>
                <a:sym typeface="Arimo SemiBold"/>
              </a:rPr>
              <a:t>What is the loudest animal on earth?</a:t>
            </a:r>
            <a:endParaRPr sz="2100">
              <a:solidFill>
                <a:schemeClr val="lt1"/>
              </a:solidFill>
              <a:latin typeface="Arimo SemiBold"/>
              <a:ea typeface="Arimo SemiBold"/>
              <a:cs typeface="Arimo SemiBold"/>
              <a:sym typeface="Arimo SemiBold"/>
            </a:endParaRPr>
          </a:p>
        </p:txBody>
      </p:sp>
      <p:grpSp>
        <p:nvGrpSpPr>
          <p:cNvPr id="549" name="Google Shape;549;p21"/>
          <p:cNvGrpSpPr/>
          <p:nvPr/>
        </p:nvGrpSpPr>
        <p:grpSpPr>
          <a:xfrm>
            <a:off x="2252850" y="4248150"/>
            <a:ext cx="6176850" cy="1161300"/>
            <a:chOff x="2405263" y="4248150"/>
            <a:chExt cx="6176850" cy="1161300"/>
          </a:xfrm>
        </p:grpSpPr>
        <p:grpSp>
          <p:nvGrpSpPr>
            <p:cNvPr id="550" name="Google Shape;550;p21"/>
            <p:cNvGrpSpPr/>
            <p:nvPr/>
          </p:nvGrpSpPr>
          <p:grpSpPr>
            <a:xfrm>
              <a:off x="2405263" y="4248150"/>
              <a:ext cx="2481000" cy="1161300"/>
              <a:chOff x="2405263" y="4248150"/>
              <a:chExt cx="2481000" cy="1161300"/>
            </a:xfrm>
          </p:grpSpPr>
          <p:grpSp>
            <p:nvGrpSpPr>
              <p:cNvPr id="551" name="Google Shape;551;p21"/>
              <p:cNvGrpSpPr/>
              <p:nvPr/>
            </p:nvGrpSpPr>
            <p:grpSpPr>
              <a:xfrm>
                <a:off x="3274325" y="4248150"/>
                <a:ext cx="742950" cy="742950"/>
                <a:chOff x="1321700" y="3638550"/>
                <a:chExt cx="742950" cy="742950"/>
              </a:xfrm>
            </p:grpSpPr>
            <p:pic>
              <p:nvPicPr>
                <p:cNvPr id="552" name="Google Shape;552;p21"/>
                <p:cNvPicPr preferRelativeResize="0"/>
                <p:nvPr/>
              </p:nvPicPr>
              <p:blipFill>
                <a:blip r:embed="rId4">
                  <a:alphaModFix/>
                </a:blip>
                <a:stretch>
                  <a:fillRect/>
                </a:stretch>
              </p:blipFill>
              <p:spPr>
                <a:xfrm>
                  <a:off x="1321700" y="3638550"/>
                  <a:ext cx="742950" cy="74295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sp>
              <p:nvSpPr>
                <p:cNvPr id="553" name="Google Shape;553;p21"/>
                <p:cNvSpPr txBox="1"/>
                <p:nvPr/>
              </p:nvSpPr>
              <p:spPr>
                <a:xfrm>
                  <a:off x="1531375" y="3742800"/>
                  <a:ext cx="306900" cy="4773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3100">
                      <a:solidFill>
                        <a:schemeClr val="dk1"/>
                      </a:solidFill>
                      <a:latin typeface="Caveat Brush"/>
                      <a:ea typeface="Caveat Brush"/>
                      <a:cs typeface="Caveat Brush"/>
                      <a:sym typeface="Caveat Brush"/>
                    </a:rPr>
                    <a:t>A</a:t>
                  </a:r>
                  <a:endParaRPr sz="3100">
                    <a:solidFill>
                      <a:schemeClr val="dk1"/>
                    </a:solidFill>
                    <a:latin typeface="Caveat Brush"/>
                    <a:ea typeface="Caveat Brush"/>
                    <a:cs typeface="Caveat Brush"/>
                    <a:sym typeface="Caveat Brush"/>
                  </a:endParaRPr>
                </a:p>
              </p:txBody>
            </p:sp>
          </p:grpSp>
          <p:sp>
            <p:nvSpPr>
              <p:cNvPr id="554" name="Google Shape;554;p21"/>
              <p:cNvSpPr txBox="1"/>
              <p:nvPr/>
            </p:nvSpPr>
            <p:spPr>
              <a:xfrm>
                <a:off x="2405263" y="5086350"/>
                <a:ext cx="2481000" cy="323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2100">
                    <a:latin typeface="Arimo"/>
                    <a:ea typeface="Arimo"/>
                    <a:cs typeface="Arimo"/>
                    <a:sym typeface="Arimo"/>
                  </a:rPr>
                  <a:t>Sperm Whale</a:t>
                </a:r>
                <a:endParaRPr b="1" sz="2100">
                  <a:latin typeface="Arimo"/>
                  <a:ea typeface="Arimo"/>
                  <a:cs typeface="Arimo"/>
                  <a:sym typeface="Arimo"/>
                </a:endParaRPr>
              </a:p>
            </p:txBody>
          </p:sp>
        </p:grpSp>
        <p:grpSp>
          <p:nvGrpSpPr>
            <p:cNvPr id="555" name="Google Shape;555;p21"/>
            <p:cNvGrpSpPr/>
            <p:nvPr/>
          </p:nvGrpSpPr>
          <p:grpSpPr>
            <a:xfrm>
              <a:off x="6120013" y="4248150"/>
              <a:ext cx="2462100" cy="1161300"/>
              <a:chOff x="2414788" y="4248150"/>
              <a:chExt cx="2462100" cy="1161300"/>
            </a:xfrm>
          </p:grpSpPr>
          <p:grpSp>
            <p:nvGrpSpPr>
              <p:cNvPr id="556" name="Google Shape;556;p21"/>
              <p:cNvGrpSpPr/>
              <p:nvPr/>
            </p:nvGrpSpPr>
            <p:grpSpPr>
              <a:xfrm>
                <a:off x="3274325" y="4248150"/>
                <a:ext cx="742950" cy="742950"/>
                <a:chOff x="1321700" y="3638550"/>
                <a:chExt cx="742950" cy="742950"/>
              </a:xfrm>
            </p:grpSpPr>
            <p:pic>
              <p:nvPicPr>
                <p:cNvPr id="557" name="Google Shape;557;p21"/>
                <p:cNvPicPr preferRelativeResize="0"/>
                <p:nvPr/>
              </p:nvPicPr>
              <p:blipFill>
                <a:blip r:embed="rId4">
                  <a:alphaModFix/>
                </a:blip>
                <a:stretch>
                  <a:fillRect/>
                </a:stretch>
              </p:blipFill>
              <p:spPr>
                <a:xfrm>
                  <a:off x="1321700" y="3638550"/>
                  <a:ext cx="742950" cy="74295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sp>
              <p:nvSpPr>
                <p:cNvPr id="558" name="Google Shape;558;p21"/>
                <p:cNvSpPr txBox="1"/>
                <p:nvPr/>
              </p:nvSpPr>
              <p:spPr>
                <a:xfrm>
                  <a:off x="1531375" y="3742800"/>
                  <a:ext cx="306900" cy="4773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3100">
                      <a:solidFill>
                        <a:schemeClr val="dk1"/>
                      </a:solidFill>
                      <a:latin typeface="Caveat Brush"/>
                      <a:ea typeface="Caveat Brush"/>
                      <a:cs typeface="Caveat Brush"/>
                      <a:sym typeface="Caveat Brush"/>
                    </a:rPr>
                    <a:t>B</a:t>
                  </a:r>
                  <a:endParaRPr sz="3100">
                    <a:solidFill>
                      <a:schemeClr val="dk1"/>
                    </a:solidFill>
                    <a:latin typeface="Caveat Brush"/>
                    <a:ea typeface="Caveat Brush"/>
                    <a:cs typeface="Caveat Brush"/>
                    <a:sym typeface="Caveat Brush"/>
                  </a:endParaRPr>
                </a:p>
              </p:txBody>
            </p:sp>
          </p:grpSp>
          <p:sp>
            <p:nvSpPr>
              <p:cNvPr id="559" name="Google Shape;559;p21"/>
              <p:cNvSpPr txBox="1"/>
              <p:nvPr/>
            </p:nvSpPr>
            <p:spPr>
              <a:xfrm>
                <a:off x="2414788" y="5086350"/>
                <a:ext cx="2462100" cy="323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2100">
                    <a:latin typeface="Arimo"/>
                    <a:ea typeface="Arimo"/>
                    <a:cs typeface="Arimo"/>
                    <a:sym typeface="Arimo"/>
                  </a:rPr>
                  <a:t>Orca</a:t>
                </a:r>
                <a:endParaRPr b="1" sz="2100">
                  <a:latin typeface="Arimo"/>
                  <a:ea typeface="Arimo"/>
                  <a:cs typeface="Arimo"/>
                  <a:sym typeface="Arimo"/>
                </a:endParaRPr>
              </a:p>
            </p:txBody>
          </p:sp>
        </p:grpSp>
      </p:grpSp>
      <p:grpSp>
        <p:nvGrpSpPr>
          <p:cNvPr id="560" name="Google Shape;560;p21"/>
          <p:cNvGrpSpPr/>
          <p:nvPr/>
        </p:nvGrpSpPr>
        <p:grpSpPr>
          <a:xfrm>
            <a:off x="504825" y="551175"/>
            <a:ext cx="9763125" cy="6529501"/>
            <a:chOff x="504825" y="551175"/>
            <a:chExt cx="9763125" cy="6529501"/>
          </a:xfrm>
        </p:grpSpPr>
        <p:pic>
          <p:nvPicPr>
            <p:cNvPr id="561" name="Google Shape;561;p21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504825" y="551175"/>
              <a:ext cx="2800349" cy="8217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62" name="Google Shape;562;p21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8079906" y="624375"/>
              <a:ext cx="1711795" cy="12315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63" name="Google Shape;563;p21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723900" y="5419406"/>
              <a:ext cx="1519425" cy="166127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64" name="Google Shape;564;p21"/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>
              <a:off x="8429700" y="5473791"/>
              <a:ext cx="1838250" cy="1431834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8" name="Shape 5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9" name="Google Shape;569;p22"/>
          <p:cNvGrpSpPr/>
          <p:nvPr/>
        </p:nvGrpSpPr>
        <p:grpSpPr>
          <a:xfrm>
            <a:off x="-153" y="0"/>
            <a:ext cx="10692306" cy="7560000"/>
            <a:chOff x="19" y="50"/>
            <a:chExt cx="10692306" cy="7560000"/>
          </a:xfrm>
        </p:grpSpPr>
        <p:sp>
          <p:nvSpPr>
            <p:cNvPr id="570" name="Google Shape;570;p22"/>
            <p:cNvSpPr/>
            <p:nvPr/>
          </p:nvSpPr>
          <p:spPr>
            <a:xfrm>
              <a:off x="25" y="50"/>
              <a:ext cx="10692300" cy="7560000"/>
            </a:xfrm>
            <a:prstGeom prst="rect">
              <a:avLst/>
            </a:prstGeom>
            <a:solidFill>
              <a:srgbClr val="D3CFE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571" name="Google Shape;571;p22"/>
            <p:cNvGrpSpPr/>
            <p:nvPr/>
          </p:nvGrpSpPr>
          <p:grpSpPr>
            <a:xfrm>
              <a:off x="19" y="184"/>
              <a:ext cx="10691961" cy="7559633"/>
              <a:chOff x="0" y="0"/>
              <a:chExt cx="10694100" cy="7567200"/>
            </a:xfrm>
          </p:grpSpPr>
          <p:grpSp>
            <p:nvGrpSpPr>
              <p:cNvPr id="572" name="Google Shape;572;p22"/>
              <p:cNvGrpSpPr/>
              <p:nvPr/>
            </p:nvGrpSpPr>
            <p:grpSpPr>
              <a:xfrm>
                <a:off x="471439" y="0"/>
                <a:ext cx="9671450" cy="7567200"/>
                <a:chOff x="471439" y="0"/>
                <a:chExt cx="9671450" cy="7567200"/>
              </a:xfrm>
            </p:grpSpPr>
            <p:cxnSp>
              <p:nvCxnSpPr>
                <p:cNvPr id="573" name="Google Shape;573;p22"/>
                <p:cNvCxnSpPr/>
                <p:nvPr/>
              </p:nvCxnSpPr>
              <p:spPr>
                <a:xfrm>
                  <a:off x="471439" y="0"/>
                  <a:ext cx="0" cy="756720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574" name="Google Shape;574;p22"/>
                <p:cNvCxnSpPr/>
                <p:nvPr/>
              </p:nvCxnSpPr>
              <p:spPr>
                <a:xfrm>
                  <a:off x="1075905" y="0"/>
                  <a:ext cx="0" cy="756720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575" name="Google Shape;575;p22"/>
                <p:cNvCxnSpPr/>
                <p:nvPr/>
              </p:nvCxnSpPr>
              <p:spPr>
                <a:xfrm>
                  <a:off x="1680371" y="0"/>
                  <a:ext cx="0" cy="756720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576" name="Google Shape;576;p22"/>
                <p:cNvCxnSpPr/>
                <p:nvPr/>
              </p:nvCxnSpPr>
              <p:spPr>
                <a:xfrm>
                  <a:off x="2284836" y="0"/>
                  <a:ext cx="0" cy="756720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577" name="Google Shape;577;p22"/>
                <p:cNvCxnSpPr/>
                <p:nvPr/>
              </p:nvCxnSpPr>
              <p:spPr>
                <a:xfrm>
                  <a:off x="2889302" y="0"/>
                  <a:ext cx="0" cy="756720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578" name="Google Shape;578;p22"/>
                <p:cNvCxnSpPr/>
                <p:nvPr/>
              </p:nvCxnSpPr>
              <p:spPr>
                <a:xfrm>
                  <a:off x="3493768" y="0"/>
                  <a:ext cx="0" cy="756720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579" name="Google Shape;579;p22"/>
                <p:cNvCxnSpPr/>
                <p:nvPr/>
              </p:nvCxnSpPr>
              <p:spPr>
                <a:xfrm>
                  <a:off x="4098233" y="0"/>
                  <a:ext cx="0" cy="756720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580" name="Google Shape;580;p22"/>
                <p:cNvCxnSpPr/>
                <p:nvPr/>
              </p:nvCxnSpPr>
              <p:spPr>
                <a:xfrm>
                  <a:off x="4702699" y="0"/>
                  <a:ext cx="0" cy="756720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581" name="Google Shape;581;p22"/>
                <p:cNvCxnSpPr/>
                <p:nvPr/>
              </p:nvCxnSpPr>
              <p:spPr>
                <a:xfrm>
                  <a:off x="5307164" y="0"/>
                  <a:ext cx="0" cy="756720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582" name="Google Shape;582;p22"/>
                <p:cNvCxnSpPr/>
                <p:nvPr/>
              </p:nvCxnSpPr>
              <p:spPr>
                <a:xfrm>
                  <a:off x="5911630" y="0"/>
                  <a:ext cx="0" cy="756720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583" name="Google Shape;583;p22"/>
                <p:cNvCxnSpPr/>
                <p:nvPr/>
              </p:nvCxnSpPr>
              <p:spPr>
                <a:xfrm>
                  <a:off x="6516096" y="0"/>
                  <a:ext cx="0" cy="756720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584" name="Google Shape;584;p22"/>
                <p:cNvCxnSpPr/>
                <p:nvPr/>
              </p:nvCxnSpPr>
              <p:spPr>
                <a:xfrm>
                  <a:off x="7120561" y="0"/>
                  <a:ext cx="0" cy="756720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585" name="Google Shape;585;p22"/>
                <p:cNvCxnSpPr/>
                <p:nvPr/>
              </p:nvCxnSpPr>
              <p:spPr>
                <a:xfrm>
                  <a:off x="7725027" y="0"/>
                  <a:ext cx="0" cy="756720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586" name="Google Shape;586;p22"/>
                <p:cNvCxnSpPr/>
                <p:nvPr/>
              </p:nvCxnSpPr>
              <p:spPr>
                <a:xfrm>
                  <a:off x="8329493" y="0"/>
                  <a:ext cx="0" cy="756720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587" name="Google Shape;587;p22"/>
                <p:cNvCxnSpPr/>
                <p:nvPr/>
              </p:nvCxnSpPr>
              <p:spPr>
                <a:xfrm>
                  <a:off x="8933958" y="0"/>
                  <a:ext cx="0" cy="756720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588" name="Google Shape;588;p22"/>
                <p:cNvCxnSpPr/>
                <p:nvPr/>
              </p:nvCxnSpPr>
              <p:spPr>
                <a:xfrm>
                  <a:off x="9538424" y="0"/>
                  <a:ext cx="0" cy="756720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589" name="Google Shape;589;p22"/>
                <p:cNvCxnSpPr/>
                <p:nvPr/>
              </p:nvCxnSpPr>
              <p:spPr>
                <a:xfrm>
                  <a:off x="10142889" y="0"/>
                  <a:ext cx="0" cy="756720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grpSp>
            <p:nvGrpSpPr>
              <p:cNvPr id="590" name="Google Shape;590;p22"/>
              <p:cNvGrpSpPr/>
              <p:nvPr/>
            </p:nvGrpSpPr>
            <p:grpSpPr>
              <a:xfrm>
                <a:off x="0" y="331925"/>
                <a:ext cx="10694100" cy="6720450"/>
                <a:chOff x="0" y="331925"/>
                <a:chExt cx="10694100" cy="6720450"/>
              </a:xfrm>
            </p:grpSpPr>
            <p:cxnSp>
              <p:nvCxnSpPr>
                <p:cNvPr id="591" name="Google Shape;591;p22"/>
                <p:cNvCxnSpPr/>
                <p:nvPr/>
              </p:nvCxnSpPr>
              <p:spPr>
                <a:xfrm>
                  <a:off x="0" y="331925"/>
                  <a:ext cx="10694100" cy="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592" name="Google Shape;592;p22"/>
                <p:cNvCxnSpPr/>
                <p:nvPr/>
              </p:nvCxnSpPr>
              <p:spPr>
                <a:xfrm>
                  <a:off x="0" y="942875"/>
                  <a:ext cx="10694100" cy="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593" name="Google Shape;593;p22"/>
                <p:cNvCxnSpPr/>
                <p:nvPr/>
              </p:nvCxnSpPr>
              <p:spPr>
                <a:xfrm>
                  <a:off x="0" y="1553825"/>
                  <a:ext cx="10694100" cy="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594" name="Google Shape;594;p22"/>
                <p:cNvCxnSpPr/>
                <p:nvPr/>
              </p:nvCxnSpPr>
              <p:spPr>
                <a:xfrm>
                  <a:off x="0" y="2164775"/>
                  <a:ext cx="10694100" cy="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595" name="Google Shape;595;p22"/>
                <p:cNvCxnSpPr/>
                <p:nvPr/>
              </p:nvCxnSpPr>
              <p:spPr>
                <a:xfrm>
                  <a:off x="0" y="2775725"/>
                  <a:ext cx="10694100" cy="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596" name="Google Shape;596;p22"/>
                <p:cNvCxnSpPr/>
                <p:nvPr/>
              </p:nvCxnSpPr>
              <p:spPr>
                <a:xfrm>
                  <a:off x="0" y="3386675"/>
                  <a:ext cx="10694100" cy="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597" name="Google Shape;597;p22"/>
                <p:cNvCxnSpPr/>
                <p:nvPr/>
              </p:nvCxnSpPr>
              <p:spPr>
                <a:xfrm>
                  <a:off x="0" y="3997625"/>
                  <a:ext cx="10694100" cy="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598" name="Google Shape;598;p22"/>
                <p:cNvCxnSpPr/>
                <p:nvPr/>
              </p:nvCxnSpPr>
              <p:spPr>
                <a:xfrm>
                  <a:off x="0" y="4608575"/>
                  <a:ext cx="10694100" cy="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599" name="Google Shape;599;p22"/>
                <p:cNvCxnSpPr/>
                <p:nvPr/>
              </p:nvCxnSpPr>
              <p:spPr>
                <a:xfrm>
                  <a:off x="0" y="5219525"/>
                  <a:ext cx="10694100" cy="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600" name="Google Shape;600;p22"/>
                <p:cNvCxnSpPr/>
                <p:nvPr/>
              </p:nvCxnSpPr>
              <p:spPr>
                <a:xfrm>
                  <a:off x="0" y="5830475"/>
                  <a:ext cx="10694100" cy="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601" name="Google Shape;601;p22"/>
                <p:cNvCxnSpPr/>
                <p:nvPr/>
              </p:nvCxnSpPr>
              <p:spPr>
                <a:xfrm>
                  <a:off x="0" y="6441425"/>
                  <a:ext cx="10694100" cy="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602" name="Google Shape;602;p22"/>
                <p:cNvCxnSpPr/>
                <p:nvPr/>
              </p:nvCxnSpPr>
              <p:spPr>
                <a:xfrm>
                  <a:off x="0" y="7052375"/>
                  <a:ext cx="10694100" cy="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</p:grpSp>
        <p:sp>
          <p:nvSpPr>
            <p:cNvPr id="603" name="Google Shape;603;p22"/>
            <p:cNvSpPr/>
            <p:nvPr/>
          </p:nvSpPr>
          <p:spPr>
            <a:xfrm>
              <a:off x="633150" y="1031700"/>
              <a:ext cx="9425700" cy="5496600"/>
            </a:xfrm>
            <a:prstGeom prst="roundRect">
              <a:avLst>
                <a:gd fmla="val 2281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04" name="Google Shape;604;p22"/>
          <p:cNvSpPr/>
          <p:nvPr/>
        </p:nvSpPr>
        <p:spPr>
          <a:xfrm>
            <a:off x="3152775" y="4267200"/>
            <a:ext cx="695400" cy="695400"/>
          </a:xfrm>
          <a:prstGeom prst="ellipse">
            <a:avLst/>
          </a:prstGeom>
          <a:solidFill>
            <a:srgbClr val="E8964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05" name="Google Shape;605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31225" y="2974800"/>
            <a:ext cx="8029550" cy="987600"/>
          </a:xfrm>
          <a:prstGeom prst="rect">
            <a:avLst/>
          </a:prstGeom>
          <a:noFill/>
          <a:ln>
            <a:noFill/>
          </a:ln>
        </p:spPr>
      </p:pic>
      <p:sp>
        <p:nvSpPr>
          <p:cNvPr id="606" name="Google Shape;606;p22"/>
          <p:cNvSpPr txBox="1"/>
          <p:nvPr/>
        </p:nvSpPr>
        <p:spPr>
          <a:xfrm>
            <a:off x="3148200" y="1624875"/>
            <a:ext cx="4395600" cy="123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0">
                <a:solidFill>
                  <a:srgbClr val="E8964E"/>
                </a:solidFill>
                <a:latin typeface="Caveat Brush"/>
                <a:ea typeface="Caveat Brush"/>
                <a:cs typeface="Caveat Brush"/>
                <a:sym typeface="Caveat Brush"/>
              </a:rPr>
              <a:t>Answer</a:t>
            </a:r>
            <a:endParaRPr sz="8000">
              <a:solidFill>
                <a:srgbClr val="E8964E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sp>
        <p:nvSpPr>
          <p:cNvPr id="607" name="Google Shape;607;p22"/>
          <p:cNvSpPr txBox="1"/>
          <p:nvPr/>
        </p:nvSpPr>
        <p:spPr>
          <a:xfrm>
            <a:off x="1852800" y="3214650"/>
            <a:ext cx="69864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chemeClr val="lt1"/>
                </a:solidFill>
                <a:latin typeface="Arimo SemiBold"/>
                <a:ea typeface="Arimo SemiBold"/>
                <a:cs typeface="Arimo SemiBold"/>
                <a:sym typeface="Arimo SemiBold"/>
              </a:rPr>
              <a:t>What is the loudest animal on earth?</a:t>
            </a:r>
            <a:endParaRPr sz="2100">
              <a:solidFill>
                <a:schemeClr val="lt1"/>
              </a:solidFill>
              <a:latin typeface="Arimo SemiBold"/>
              <a:ea typeface="Arimo SemiBold"/>
              <a:cs typeface="Arimo SemiBold"/>
              <a:sym typeface="Arimo SemiBold"/>
            </a:endParaRPr>
          </a:p>
        </p:txBody>
      </p:sp>
      <p:grpSp>
        <p:nvGrpSpPr>
          <p:cNvPr id="608" name="Google Shape;608;p22"/>
          <p:cNvGrpSpPr/>
          <p:nvPr/>
        </p:nvGrpSpPr>
        <p:grpSpPr>
          <a:xfrm>
            <a:off x="2252850" y="4248150"/>
            <a:ext cx="6176850" cy="1161300"/>
            <a:chOff x="2405263" y="4248150"/>
            <a:chExt cx="6176850" cy="1161300"/>
          </a:xfrm>
        </p:grpSpPr>
        <p:grpSp>
          <p:nvGrpSpPr>
            <p:cNvPr id="609" name="Google Shape;609;p22"/>
            <p:cNvGrpSpPr/>
            <p:nvPr/>
          </p:nvGrpSpPr>
          <p:grpSpPr>
            <a:xfrm>
              <a:off x="2405263" y="4248150"/>
              <a:ext cx="2481000" cy="1161300"/>
              <a:chOff x="2405263" y="4248150"/>
              <a:chExt cx="2481000" cy="1161300"/>
            </a:xfrm>
          </p:grpSpPr>
          <p:grpSp>
            <p:nvGrpSpPr>
              <p:cNvPr id="610" name="Google Shape;610;p22"/>
              <p:cNvGrpSpPr/>
              <p:nvPr/>
            </p:nvGrpSpPr>
            <p:grpSpPr>
              <a:xfrm>
                <a:off x="3274325" y="4248150"/>
                <a:ext cx="742950" cy="742950"/>
                <a:chOff x="1321700" y="3638550"/>
                <a:chExt cx="742950" cy="742950"/>
              </a:xfrm>
            </p:grpSpPr>
            <p:pic>
              <p:nvPicPr>
                <p:cNvPr id="611" name="Google Shape;611;p22"/>
                <p:cNvPicPr preferRelativeResize="0"/>
                <p:nvPr/>
              </p:nvPicPr>
              <p:blipFill>
                <a:blip r:embed="rId4">
                  <a:alphaModFix/>
                </a:blip>
                <a:stretch>
                  <a:fillRect/>
                </a:stretch>
              </p:blipFill>
              <p:spPr>
                <a:xfrm>
                  <a:off x="1321700" y="3638550"/>
                  <a:ext cx="742950" cy="74295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sp>
              <p:nvSpPr>
                <p:cNvPr id="612" name="Google Shape;612;p22"/>
                <p:cNvSpPr txBox="1"/>
                <p:nvPr/>
              </p:nvSpPr>
              <p:spPr>
                <a:xfrm>
                  <a:off x="1531375" y="3742800"/>
                  <a:ext cx="306900" cy="4773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3100">
                      <a:solidFill>
                        <a:schemeClr val="dk1"/>
                      </a:solidFill>
                      <a:latin typeface="Caveat Brush"/>
                      <a:ea typeface="Caveat Brush"/>
                      <a:cs typeface="Caveat Brush"/>
                      <a:sym typeface="Caveat Brush"/>
                    </a:rPr>
                    <a:t>A</a:t>
                  </a:r>
                  <a:endParaRPr sz="3100">
                    <a:solidFill>
                      <a:schemeClr val="dk1"/>
                    </a:solidFill>
                    <a:latin typeface="Caveat Brush"/>
                    <a:ea typeface="Caveat Brush"/>
                    <a:cs typeface="Caveat Brush"/>
                    <a:sym typeface="Caveat Brush"/>
                  </a:endParaRPr>
                </a:p>
              </p:txBody>
            </p:sp>
          </p:grpSp>
          <p:sp>
            <p:nvSpPr>
              <p:cNvPr id="613" name="Google Shape;613;p22"/>
              <p:cNvSpPr txBox="1"/>
              <p:nvPr/>
            </p:nvSpPr>
            <p:spPr>
              <a:xfrm>
                <a:off x="2405263" y="5086350"/>
                <a:ext cx="2481000" cy="323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2100">
                    <a:latin typeface="Arimo"/>
                    <a:ea typeface="Arimo"/>
                    <a:cs typeface="Arimo"/>
                    <a:sym typeface="Arimo"/>
                  </a:rPr>
                  <a:t>Sperm Whale</a:t>
                </a:r>
                <a:endParaRPr b="1" sz="2100">
                  <a:latin typeface="Arimo"/>
                  <a:ea typeface="Arimo"/>
                  <a:cs typeface="Arimo"/>
                  <a:sym typeface="Arimo"/>
                </a:endParaRPr>
              </a:p>
            </p:txBody>
          </p:sp>
        </p:grpSp>
        <p:grpSp>
          <p:nvGrpSpPr>
            <p:cNvPr id="614" name="Google Shape;614;p22"/>
            <p:cNvGrpSpPr/>
            <p:nvPr/>
          </p:nvGrpSpPr>
          <p:grpSpPr>
            <a:xfrm>
              <a:off x="6120013" y="4248150"/>
              <a:ext cx="2462100" cy="1161300"/>
              <a:chOff x="2414788" y="4248150"/>
              <a:chExt cx="2462100" cy="1161300"/>
            </a:xfrm>
          </p:grpSpPr>
          <p:grpSp>
            <p:nvGrpSpPr>
              <p:cNvPr id="615" name="Google Shape;615;p22"/>
              <p:cNvGrpSpPr/>
              <p:nvPr/>
            </p:nvGrpSpPr>
            <p:grpSpPr>
              <a:xfrm>
                <a:off x="3274325" y="4248150"/>
                <a:ext cx="742950" cy="742950"/>
                <a:chOff x="1321700" y="3638550"/>
                <a:chExt cx="742950" cy="742950"/>
              </a:xfrm>
            </p:grpSpPr>
            <p:pic>
              <p:nvPicPr>
                <p:cNvPr id="616" name="Google Shape;616;p22"/>
                <p:cNvPicPr preferRelativeResize="0"/>
                <p:nvPr/>
              </p:nvPicPr>
              <p:blipFill>
                <a:blip r:embed="rId4">
                  <a:alphaModFix/>
                </a:blip>
                <a:stretch>
                  <a:fillRect/>
                </a:stretch>
              </p:blipFill>
              <p:spPr>
                <a:xfrm>
                  <a:off x="1321700" y="3638550"/>
                  <a:ext cx="742950" cy="74295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sp>
              <p:nvSpPr>
                <p:cNvPr id="617" name="Google Shape;617;p22"/>
                <p:cNvSpPr txBox="1"/>
                <p:nvPr/>
              </p:nvSpPr>
              <p:spPr>
                <a:xfrm>
                  <a:off x="1531375" y="3742800"/>
                  <a:ext cx="306900" cy="4773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3100">
                      <a:solidFill>
                        <a:schemeClr val="dk1"/>
                      </a:solidFill>
                      <a:latin typeface="Caveat Brush"/>
                      <a:ea typeface="Caveat Brush"/>
                      <a:cs typeface="Caveat Brush"/>
                      <a:sym typeface="Caveat Brush"/>
                    </a:rPr>
                    <a:t>B</a:t>
                  </a:r>
                  <a:endParaRPr sz="3100">
                    <a:solidFill>
                      <a:schemeClr val="dk1"/>
                    </a:solidFill>
                    <a:latin typeface="Caveat Brush"/>
                    <a:ea typeface="Caveat Brush"/>
                    <a:cs typeface="Caveat Brush"/>
                    <a:sym typeface="Caveat Brush"/>
                  </a:endParaRPr>
                </a:p>
              </p:txBody>
            </p:sp>
          </p:grpSp>
          <p:sp>
            <p:nvSpPr>
              <p:cNvPr id="618" name="Google Shape;618;p22"/>
              <p:cNvSpPr txBox="1"/>
              <p:nvPr/>
            </p:nvSpPr>
            <p:spPr>
              <a:xfrm>
                <a:off x="2414788" y="5086350"/>
                <a:ext cx="2462100" cy="323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2100">
                    <a:latin typeface="Arimo"/>
                    <a:ea typeface="Arimo"/>
                    <a:cs typeface="Arimo"/>
                    <a:sym typeface="Arimo"/>
                  </a:rPr>
                  <a:t>Orca</a:t>
                </a:r>
                <a:endParaRPr b="1" sz="2100">
                  <a:latin typeface="Arimo"/>
                  <a:ea typeface="Arimo"/>
                  <a:cs typeface="Arimo"/>
                  <a:sym typeface="Arimo"/>
                </a:endParaRPr>
              </a:p>
            </p:txBody>
          </p:sp>
        </p:grpSp>
      </p:grpSp>
      <p:grpSp>
        <p:nvGrpSpPr>
          <p:cNvPr id="619" name="Google Shape;619;p22"/>
          <p:cNvGrpSpPr/>
          <p:nvPr/>
        </p:nvGrpSpPr>
        <p:grpSpPr>
          <a:xfrm>
            <a:off x="228600" y="268600"/>
            <a:ext cx="9905997" cy="6918122"/>
            <a:chOff x="228600" y="268600"/>
            <a:chExt cx="9905997" cy="6918122"/>
          </a:xfrm>
        </p:grpSpPr>
        <p:pic>
          <p:nvPicPr>
            <p:cNvPr id="620" name="Google Shape;620;p22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809625" y="268600"/>
              <a:ext cx="1624050" cy="15030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21" name="Google Shape;621;p22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7439550" y="533950"/>
              <a:ext cx="2456926" cy="84237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22" name="Google Shape;622;p22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7677669" y="5388398"/>
              <a:ext cx="2456928" cy="17983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23" name="Google Shape;623;p22"/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>
              <a:off x="228600" y="5945500"/>
              <a:ext cx="2600572" cy="116130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7" name="Shape 6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8" name="Google Shape;628;p23"/>
          <p:cNvGrpSpPr/>
          <p:nvPr/>
        </p:nvGrpSpPr>
        <p:grpSpPr>
          <a:xfrm>
            <a:off x="-153" y="0"/>
            <a:ext cx="10692306" cy="7560000"/>
            <a:chOff x="19" y="50"/>
            <a:chExt cx="10692306" cy="7560000"/>
          </a:xfrm>
        </p:grpSpPr>
        <p:sp>
          <p:nvSpPr>
            <p:cNvPr id="629" name="Google Shape;629;p23"/>
            <p:cNvSpPr/>
            <p:nvPr/>
          </p:nvSpPr>
          <p:spPr>
            <a:xfrm>
              <a:off x="25" y="50"/>
              <a:ext cx="10692300" cy="7560000"/>
            </a:xfrm>
            <a:prstGeom prst="rect">
              <a:avLst/>
            </a:prstGeom>
            <a:solidFill>
              <a:srgbClr val="D3CFE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630" name="Google Shape;630;p23"/>
            <p:cNvGrpSpPr/>
            <p:nvPr/>
          </p:nvGrpSpPr>
          <p:grpSpPr>
            <a:xfrm>
              <a:off x="19" y="184"/>
              <a:ext cx="10691961" cy="7559633"/>
              <a:chOff x="0" y="0"/>
              <a:chExt cx="10694100" cy="7567200"/>
            </a:xfrm>
          </p:grpSpPr>
          <p:grpSp>
            <p:nvGrpSpPr>
              <p:cNvPr id="631" name="Google Shape;631;p23"/>
              <p:cNvGrpSpPr/>
              <p:nvPr/>
            </p:nvGrpSpPr>
            <p:grpSpPr>
              <a:xfrm>
                <a:off x="471439" y="0"/>
                <a:ext cx="9671450" cy="7567200"/>
                <a:chOff x="471439" y="0"/>
                <a:chExt cx="9671450" cy="7567200"/>
              </a:xfrm>
            </p:grpSpPr>
            <p:cxnSp>
              <p:nvCxnSpPr>
                <p:cNvPr id="632" name="Google Shape;632;p23"/>
                <p:cNvCxnSpPr/>
                <p:nvPr/>
              </p:nvCxnSpPr>
              <p:spPr>
                <a:xfrm>
                  <a:off x="471439" y="0"/>
                  <a:ext cx="0" cy="756720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633" name="Google Shape;633;p23"/>
                <p:cNvCxnSpPr/>
                <p:nvPr/>
              </p:nvCxnSpPr>
              <p:spPr>
                <a:xfrm>
                  <a:off x="1075905" y="0"/>
                  <a:ext cx="0" cy="756720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634" name="Google Shape;634;p23"/>
                <p:cNvCxnSpPr/>
                <p:nvPr/>
              </p:nvCxnSpPr>
              <p:spPr>
                <a:xfrm>
                  <a:off x="1680371" y="0"/>
                  <a:ext cx="0" cy="756720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635" name="Google Shape;635;p23"/>
                <p:cNvCxnSpPr/>
                <p:nvPr/>
              </p:nvCxnSpPr>
              <p:spPr>
                <a:xfrm>
                  <a:off x="2284836" y="0"/>
                  <a:ext cx="0" cy="756720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636" name="Google Shape;636;p23"/>
                <p:cNvCxnSpPr/>
                <p:nvPr/>
              </p:nvCxnSpPr>
              <p:spPr>
                <a:xfrm>
                  <a:off x="2889302" y="0"/>
                  <a:ext cx="0" cy="756720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637" name="Google Shape;637;p23"/>
                <p:cNvCxnSpPr/>
                <p:nvPr/>
              </p:nvCxnSpPr>
              <p:spPr>
                <a:xfrm>
                  <a:off x="3493768" y="0"/>
                  <a:ext cx="0" cy="756720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638" name="Google Shape;638;p23"/>
                <p:cNvCxnSpPr/>
                <p:nvPr/>
              </p:nvCxnSpPr>
              <p:spPr>
                <a:xfrm>
                  <a:off x="4098233" y="0"/>
                  <a:ext cx="0" cy="756720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639" name="Google Shape;639;p23"/>
                <p:cNvCxnSpPr/>
                <p:nvPr/>
              </p:nvCxnSpPr>
              <p:spPr>
                <a:xfrm>
                  <a:off x="4702699" y="0"/>
                  <a:ext cx="0" cy="756720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640" name="Google Shape;640;p23"/>
                <p:cNvCxnSpPr/>
                <p:nvPr/>
              </p:nvCxnSpPr>
              <p:spPr>
                <a:xfrm>
                  <a:off x="5307164" y="0"/>
                  <a:ext cx="0" cy="756720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641" name="Google Shape;641;p23"/>
                <p:cNvCxnSpPr/>
                <p:nvPr/>
              </p:nvCxnSpPr>
              <p:spPr>
                <a:xfrm>
                  <a:off x="5911630" y="0"/>
                  <a:ext cx="0" cy="756720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642" name="Google Shape;642;p23"/>
                <p:cNvCxnSpPr/>
                <p:nvPr/>
              </p:nvCxnSpPr>
              <p:spPr>
                <a:xfrm>
                  <a:off x="6516096" y="0"/>
                  <a:ext cx="0" cy="756720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643" name="Google Shape;643;p23"/>
                <p:cNvCxnSpPr/>
                <p:nvPr/>
              </p:nvCxnSpPr>
              <p:spPr>
                <a:xfrm>
                  <a:off x="7120561" y="0"/>
                  <a:ext cx="0" cy="756720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644" name="Google Shape;644;p23"/>
                <p:cNvCxnSpPr/>
                <p:nvPr/>
              </p:nvCxnSpPr>
              <p:spPr>
                <a:xfrm>
                  <a:off x="7725027" y="0"/>
                  <a:ext cx="0" cy="756720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645" name="Google Shape;645;p23"/>
                <p:cNvCxnSpPr/>
                <p:nvPr/>
              </p:nvCxnSpPr>
              <p:spPr>
                <a:xfrm>
                  <a:off x="8329493" y="0"/>
                  <a:ext cx="0" cy="756720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646" name="Google Shape;646;p23"/>
                <p:cNvCxnSpPr/>
                <p:nvPr/>
              </p:nvCxnSpPr>
              <p:spPr>
                <a:xfrm>
                  <a:off x="8933958" y="0"/>
                  <a:ext cx="0" cy="756720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647" name="Google Shape;647;p23"/>
                <p:cNvCxnSpPr/>
                <p:nvPr/>
              </p:nvCxnSpPr>
              <p:spPr>
                <a:xfrm>
                  <a:off x="9538424" y="0"/>
                  <a:ext cx="0" cy="756720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648" name="Google Shape;648;p23"/>
                <p:cNvCxnSpPr/>
                <p:nvPr/>
              </p:nvCxnSpPr>
              <p:spPr>
                <a:xfrm>
                  <a:off x="10142889" y="0"/>
                  <a:ext cx="0" cy="756720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grpSp>
            <p:nvGrpSpPr>
              <p:cNvPr id="649" name="Google Shape;649;p23"/>
              <p:cNvGrpSpPr/>
              <p:nvPr/>
            </p:nvGrpSpPr>
            <p:grpSpPr>
              <a:xfrm>
                <a:off x="0" y="331925"/>
                <a:ext cx="10694100" cy="6720450"/>
                <a:chOff x="0" y="331925"/>
                <a:chExt cx="10694100" cy="6720450"/>
              </a:xfrm>
            </p:grpSpPr>
            <p:cxnSp>
              <p:nvCxnSpPr>
                <p:cNvPr id="650" name="Google Shape;650;p23"/>
                <p:cNvCxnSpPr/>
                <p:nvPr/>
              </p:nvCxnSpPr>
              <p:spPr>
                <a:xfrm>
                  <a:off x="0" y="331925"/>
                  <a:ext cx="10694100" cy="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651" name="Google Shape;651;p23"/>
                <p:cNvCxnSpPr/>
                <p:nvPr/>
              </p:nvCxnSpPr>
              <p:spPr>
                <a:xfrm>
                  <a:off x="0" y="942875"/>
                  <a:ext cx="10694100" cy="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652" name="Google Shape;652;p23"/>
                <p:cNvCxnSpPr/>
                <p:nvPr/>
              </p:nvCxnSpPr>
              <p:spPr>
                <a:xfrm>
                  <a:off x="0" y="1553825"/>
                  <a:ext cx="10694100" cy="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653" name="Google Shape;653;p23"/>
                <p:cNvCxnSpPr/>
                <p:nvPr/>
              </p:nvCxnSpPr>
              <p:spPr>
                <a:xfrm>
                  <a:off x="0" y="2164775"/>
                  <a:ext cx="10694100" cy="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654" name="Google Shape;654;p23"/>
                <p:cNvCxnSpPr/>
                <p:nvPr/>
              </p:nvCxnSpPr>
              <p:spPr>
                <a:xfrm>
                  <a:off x="0" y="2775725"/>
                  <a:ext cx="10694100" cy="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655" name="Google Shape;655;p23"/>
                <p:cNvCxnSpPr/>
                <p:nvPr/>
              </p:nvCxnSpPr>
              <p:spPr>
                <a:xfrm>
                  <a:off x="0" y="3386675"/>
                  <a:ext cx="10694100" cy="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656" name="Google Shape;656;p23"/>
                <p:cNvCxnSpPr/>
                <p:nvPr/>
              </p:nvCxnSpPr>
              <p:spPr>
                <a:xfrm>
                  <a:off x="0" y="3997625"/>
                  <a:ext cx="10694100" cy="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657" name="Google Shape;657;p23"/>
                <p:cNvCxnSpPr/>
                <p:nvPr/>
              </p:nvCxnSpPr>
              <p:spPr>
                <a:xfrm>
                  <a:off x="0" y="4608575"/>
                  <a:ext cx="10694100" cy="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658" name="Google Shape;658;p23"/>
                <p:cNvCxnSpPr/>
                <p:nvPr/>
              </p:nvCxnSpPr>
              <p:spPr>
                <a:xfrm>
                  <a:off x="0" y="5219525"/>
                  <a:ext cx="10694100" cy="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659" name="Google Shape;659;p23"/>
                <p:cNvCxnSpPr/>
                <p:nvPr/>
              </p:nvCxnSpPr>
              <p:spPr>
                <a:xfrm>
                  <a:off x="0" y="5830475"/>
                  <a:ext cx="10694100" cy="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660" name="Google Shape;660;p23"/>
                <p:cNvCxnSpPr/>
                <p:nvPr/>
              </p:nvCxnSpPr>
              <p:spPr>
                <a:xfrm>
                  <a:off x="0" y="6441425"/>
                  <a:ext cx="10694100" cy="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661" name="Google Shape;661;p23"/>
                <p:cNvCxnSpPr/>
                <p:nvPr/>
              </p:nvCxnSpPr>
              <p:spPr>
                <a:xfrm>
                  <a:off x="0" y="7052375"/>
                  <a:ext cx="10694100" cy="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</p:grpSp>
        <p:sp>
          <p:nvSpPr>
            <p:cNvPr id="662" name="Google Shape;662;p23"/>
            <p:cNvSpPr/>
            <p:nvPr/>
          </p:nvSpPr>
          <p:spPr>
            <a:xfrm>
              <a:off x="633150" y="1031700"/>
              <a:ext cx="9425700" cy="5496600"/>
            </a:xfrm>
            <a:prstGeom prst="roundRect">
              <a:avLst>
                <a:gd fmla="val 2281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663" name="Google Shape;663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31225" y="2974800"/>
            <a:ext cx="8029550" cy="987600"/>
          </a:xfrm>
          <a:prstGeom prst="rect">
            <a:avLst/>
          </a:prstGeom>
          <a:noFill/>
          <a:ln>
            <a:noFill/>
          </a:ln>
        </p:spPr>
      </p:pic>
      <p:sp>
        <p:nvSpPr>
          <p:cNvPr id="664" name="Google Shape;664;p23"/>
          <p:cNvSpPr txBox="1"/>
          <p:nvPr/>
        </p:nvSpPr>
        <p:spPr>
          <a:xfrm>
            <a:off x="3148200" y="1624875"/>
            <a:ext cx="4395600" cy="123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0">
                <a:solidFill>
                  <a:srgbClr val="E8964E"/>
                </a:solidFill>
                <a:latin typeface="Caveat Brush"/>
                <a:ea typeface="Caveat Brush"/>
                <a:cs typeface="Caveat Brush"/>
                <a:sym typeface="Caveat Brush"/>
              </a:rPr>
              <a:t>Number 5</a:t>
            </a:r>
            <a:endParaRPr sz="8000">
              <a:solidFill>
                <a:srgbClr val="E8964E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sp>
        <p:nvSpPr>
          <p:cNvPr id="665" name="Google Shape;665;p23"/>
          <p:cNvSpPr txBox="1"/>
          <p:nvPr/>
        </p:nvSpPr>
        <p:spPr>
          <a:xfrm>
            <a:off x="1852800" y="3214650"/>
            <a:ext cx="69864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chemeClr val="lt1"/>
                </a:solidFill>
                <a:latin typeface="Arimo SemiBold"/>
                <a:ea typeface="Arimo SemiBold"/>
                <a:cs typeface="Arimo SemiBold"/>
                <a:sym typeface="Arimo SemiBold"/>
              </a:rPr>
              <a:t>What is the tallest breed of dog in the world?</a:t>
            </a:r>
            <a:endParaRPr sz="2100">
              <a:solidFill>
                <a:schemeClr val="lt1"/>
              </a:solidFill>
              <a:latin typeface="Arimo SemiBold"/>
              <a:ea typeface="Arimo SemiBold"/>
              <a:cs typeface="Arimo SemiBold"/>
              <a:sym typeface="Arimo SemiBold"/>
            </a:endParaRPr>
          </a:p>
        </p:txBody>
      </p:sp>
      <p:grpSp>
        <p:nvGrpSpPr>
          <p:cNvPr id="666" name="Google Shape;666;p23"/>
          <p:cNvGrpSpPr/>
          <p:nvPr/>
        </p:nvGrpSpPr>
        <p:grpSpPr>
          <a:xfrm>
            <a:off x="2252850" y="4248150"/>
            <a:ext cx="6176850" cy="1161300"/>
            <a:chOff x="2405263" y="4248150"/>
            <a:chExt cx="6176850" cy="1161300"/>
          </a:xfrm>
        </p:grpSpPr>
        <p:grpSp>
          <p:nvGrpSpPr>
            <p:cNvPr id="667" name="Google Shape;667;p23"/>
            <p:cNvGrpSpPr/>
            <p:nvPr/>
          </p:nvGrpSpPr>
          <p:grpSpPr>
            <a:xfrm>
              <a:off x="2405263" y="4248150"/>
              <a:ext cx="2481000" cy="1161300"/>
              <a:chOff x="2405263" y="4248150"/>
              <a:chExt cx="2481000" cy="1161300"/>
            </a:xfrm>
          </p:grpSpPr>
          <p:grpSp>
            <p:nvGrpSpPr>
              <p:cNvPr id="668" name="Google Shape;668;p23"/>
              <p:cNvGrpSpPr/>
              <p:nvPr/>
            </p:nvGrpSpPr>
            <p:grpSpPr>
              <a:xfrm>
                <a:off x="3274325" y="4248150"/>
                <a:ext cx="742950" cy="742950"/>
                <a:chOff x="1321700" y="3638550"/>
                <a:chExt cx="742950" cy="742950"/>
              </a:xfrm>
            </p:grpSpPr>
            <p:pic>
              <p:nvPicPr>
                <p:cNvPr id="669" name="Google Shape;669;p23"/>
                <p:cNvPicPr preferRelativeResize="0"/>
                <p:nvPr/>
              </p:nvPicPr>
              <p:blipFill>
                <a:blip r:embed="rId4">
                  <a:alphaModFix/>
                </a:blip>
                <a:stretch>
                  <a:fillRect/>
                </a:stretch>
              </p:blipFill>
              <p:spPr>
                <a:xfrm>
                  <a:off x="1321700" y="3638550"/>
                  <a:ext cx="742950" cy="74295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sp>
              <p:nvSpPr>
                <p:cNvPr id="670" name="Google Shape;670;p23"/>
                <p:cNvSpPr txBox="1"/>
                <p:nvPr/>
              </p:nvSpPr>
              <p:spPr>
                <a:xfrm>
                  <a:off x="1531375" y="3742800"/>
                  <a:ext cx="306900" cy="4773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3100">
                      <a:solidFill>
                        <a:schemeClr val="dk1"/>
                      </a:solidFill>
                      <a:latin typeface="Caveat Brush"/>
                      <a:ea typeface="Caveat Brush"/>
                      <a:cs typeface="Caveat Brush"/>
                      <a:sym typeface="Caveat Brush"/>
                    </a:rPr>
                    <a:t>A</a:t>
                  </a:r>
                  <a:endParaRPr sz="3100">
                    <a:solidFill>
                      <a:schemeClr val="dk1"/>
                    </a:solidFill>
                    <a:latin typeface="Caveat Brush"/>
                    <a:ea typeface="Caveat Brush"/>
                    <a:cs typeface="Caveat Brush"/>
                    <a:sym typeface="Caveat Brush"/>
                  </a:endParaRPr>
                </a:p>
              </p:txBody>
            </p:sp>
          </p:grpSp>
          <p:sp>
            <p:nvSpPr>
              <p:cNvPr id="671" name="Google Shape;671;p23"/>
              <p:cNvSpPr txBox="1"/>
              <p:nvPr/>
            </p:nvSpPr>
            <p:spPr>
              <a:xfrm>
                <a:off x="2405263" y="5086350"/>
                <a:ext cx="2481000" cy="323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2100">
                    <a:latin typeface="Arimo"/>
                    <a:ea typeface="Arimo"/>
                    <a:cs typeface="Arimo"/>
                    <a:sym typeface="Arimo"/>
                  </a:rPr>
                  <a:t>Alaskan Malamute</a:t>
                </a:r>
                <a:endParaRPr b="1" sz="2100">
                  <a:latin typeface="Arimo"/>
                  <a:ea typeface="Arimo"/>
                  <a:cs typeface="Arimo"/>
                  <a:sym typeface="Arimo"/>
                </a:endParaRPr>
              </a:p>
            </p:txBody>
          </p:sp>
        </p:grpSp>
        <p:grpSp>
          <p:nvGrpSpPr>
            <p:cNvPr id="672" name="Google Shape;672;p23"/>
            <p:cNvGrpSpPr/>
            <p:nvPr/>
          </p:nvGrpSpPr>
          <p:grpSpPr>
            <a:xfrm>
              <a:off x="6120013" y="4248150"/>
              <a:ext cx="2462100" cy="1161300"/>
              <a:chOff x="2414788" y="4248150"/>
              <a:chExt cx="2462100" cy="1161300"/>
            </a:xfrm>
          </p:grpSpPr>
          <p:grpSp>
            <p:nvGrpSpPr>
              <p:cNvPr id="673" name="Google Shape;673;p23"/>
              <p:cNvGrpSpPr/>
              <p:nvPr/>
            </p:nvGrpSpPr>
            <p:grpSpPr>
              <a:xfrm>
                <a:off x="3274325" y="4248150"/>
                <a:ext cx="742950" cy="742950"/>
                <a:chOff x="1321700" y="3638550"/>
                <a:chExt cx="742950" cy="742950"/>
              </a:xfrm>
            </p:grpSpPr>
            <p:pic>
              <p:nvPicPr>
                <p:cNvPr id="674" name="Google Shape;674;p23"/>
                <p:cNvPicPr preferRelativeResize="0"/>
                <p:nvPr/>
              </p:nvPicPr>
              <p:blipFill>
                <a:blip r:embed="rId4">
                  <a:alphaModFix/>
                </a:blip>
                <a:stretch>
                  <a:fillRect/>
                </a:stretch>
              </p:blipFill>
              <p:spPr>
                <a:xfrm>
                  <a:off x="1321700" y="3638550"/>
                  <a:ext cx="742950" cy="74295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sp>
              <p:nvSpPr>
                <p:cNvPr id="675" name="Google Shape;675;p23"/>
                <p:cNvSpPr txBox="1"/>
                <p:nvPr/>
              </p:nvSpPr>
              <p:spPr>
                <a:xfrm>
                  <a:off x="1531375" y="3742800"/>
                  <a:ext cx="306900" cy="4773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3100">
                      <a:solidFill>
                        <a:schemeClr val="dk1"/>
                      </a:solidFill>
                      <a:latin typeface="Caveat Brush"/>
                      <a:ea typeface="Caveat Brush"/>
                      <a:cs typeface="Caveat Brush"/>
                      <a:sym typeface="Caveat Brush"/>
                    </a:rPr>
                    <a:t>B</a:t>
                  </a:r>
                  <a:endParaRPr sz="3100">
                    <a:solidFill>
                      <a:schemeClr val="dk1"/>
                    </a:solidFill>
                    <a:latin typeface="Caveat Brush"/>
                    <a:ea typeface="Caveat Brush"/>
                    <a:cs typeface="Caveat Brush"/>
                    <a:sym typeface="Caveat Brush"/>
                  </a:endParaRPr>
                </a:p>
              </p:txBody>
            </p:sp>
          </p:grpSp>
          <p:sp>
            <p:nvSpPr>
              <p:cNvPr id="676" name="Google Shape;676;p23"/>
              <p:cNvSpPr txBox="1"/>
              <p:nvPr/>
            </p:nvSpPr>
            <p:spPr>
              <a:xfrm>
                <a:off x="2414788" y="5086350"/>
                <a:ext cx="2462100" cy="323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2100">
                    <a:latin typeface="Arimo"/>
                    <a:ea typeface="Arimo"/>
                    <a:cs typeface="Arimo"/>
                    <a:sym typeface="Arimo"/>
                  </a:rPr>
                  <a:t>The Great Dane</a:t>
                </a:r>
                <a:endParaRPr b="1" sz="2100">
                  <a:latin typeface="Arimo"/>
                  <a:ea typeface="Arimo"/>
                  <a:cs typeface="Arimo"/>
                  <a:sym typeface="Arimo"/>
                </a:endParaRPr>
              </a:p>
            </p:txBody>
          </p:sp>
        </p:grpSp>
      </p:grpSp>
      <p:grpSp>
        <p:nvGrpSpPr>
          <p:cNvPr id="677" name="Google Shape;677;p23"/>
          <p:cNvGrpSpPr/>
          <p:nvPr/>
        </p:nvGrpSpPr>
        <p:grpSpPr>
          <a:xfrm>
            <a:off x="309567" y="301501"/>
            <a:ext cx="10025060" cy="6970848"/>
            <a:chOff x="309567" y="301501"/>
            <a:chExt cx="10025060" cy="6970848"/>
          </a:xfrm>
        </p:grpSpPr>
        <p:pic>
          <p:nvPicPr>
            <p:cNvPr id="678" name="Google Shape;678;p23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309567" y="553013"/>
              <a:ext cx="1776450" cy="12954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79" name="Google Shape;679;p23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8172451" y="301501"/>
              <a:ext cx="2162176" cy="18555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80" name="Google Shape;680;p23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795351" y="5457950"/>
              <a:ext cx="1690675" cy="18144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81" name="Google Shape;681;p23"/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>
              <a:off x="7753350" y="5751624"/>
              <a:ext cx="2486025" cy="147310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5" name="Shape 6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6" name="Google Shape;686;p24"/>
          <p:cNvGrpSpPr/>
          <p:nvPr/>
        </p:nvGrpSpPr>
        <p:grpSpPr>
          <a:xfrm>
            <a:off x="-153" y="0"/>
            <a:ext cx="10692306" cy="7560000"/>
            <a:chOff x="19" y="50"/>
            <a:chExt cx="10692306" cy="7560000"/>
          </a:xfrm>
        </p:grpSpPr>
        <p:sp>
          <p:nvSpPr>
            <p:cNvPr id="687" name="Google Shape;687;p24"/>
            <p:cNvSpPr/>
            <p:nvPr/>
          </p:nvSpPr>
          <p:spPr>
            <a:xfrm>
              <a:off x="25" y="50"/>
              <a:ext cx="10692300" cy="7560000"/>
            </a:xfrm>
            <a:prstGeom prst="rect">
              <a:avLst/>
            </a:prstGeom>
            <a:solidFill>
              <a:srgbClr val="D3CFE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688" name="Google Shape;688;p24"/>
            <p:cNvGrpSpPr/>
            <p:nvPr/>
          </p:nvGrpSpPr>
          <p:grpSpPr>
            <a:xfrm>
              <a:off x="19" y="184"/>
              <a:ext cx="10691961" cy="7559633"/>
              <a:chOff x="0" y="0"/>
              <a:chExt cx="10694100" cy="7567200"/>
            </a:xfrm>
          </p:grpSpPr>
          <p:grpSp>
            <p:nvGrpSpPr>
              <p:cNvPr id="689" name="Google Shape;689;p24"/>
              <p:cNvGrpSpPr/>
              <p:nvPr/>
            </p:nvGrpSpPr>
            <p:grpSpPr>
              <a:xfrm>
                <a:off x="471439" y="0"/>
                <a:ext cx="9671450" cy="7567200"/>
                <a:chOff x="471439" y="0"/>
                <a:chExt cx="9671450" cy="7567200"/>
              </a:xfrm>
            </p:grpSpPr>
            <p:cxnSp>
              <p:nvCxnSpPr>
                <p:cNvPr id="690" name="Google Shape;690;p24"/>
                <p:cNvCxnSpPr/>
                <p:nvPr/>
              </p:nvCxnSpPr>
              <p:spPr>
                <a:xfrm>
                  <a:off x="471439" y="0"/>
                  <a:ext cx="0" cy="756720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691" name="Google Shape;691;p24"/>
                <p:cNvCxnSpPr/>
                <p:nvPr/>
              </p:nvCxnSpPr>
              <p:spPr>
                <a:xfrm>
                  <a:off x="1075905" y="0"/>
                  <a:ext cx="0" cy="756720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692" name="Google Shape;692;p24"/>
                <p:cNvCxnSpPr/>
                <p:nvPr/>
              </p:nvCxnSpPr>
              <p:spPr>
                <a:xfrm>
                  <a:off x="1680371" y="0"/>
                  <a:ext cx="0" cy="756720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693" name="Google Shape;693;p24"/>
                <p:cNvCxnSpPr/>
                <p:nvPr/>
              </p:nvCxnSpPr>
              <p:spPr>
                <a:xfrm>
                  <a:off x="2284836" y="0"/>
                  <a:ext cx="0" cy="756720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694" name="Google Shape;694;p24"/>
                <p:cNvCxnSpPr/>
                <p:nvPr/>
              </p:nvCxnSpPr>
              <p:spPr>
                <a:xfrm>
                  <a:off x="2889302" y="0"/>
                  <a:ext cx="0" cy="756720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695" name="Google Shape;695;p24"/>
                <p:cNvCxnSpPr/>
                <p:nvPr/>
              </p:nvCxnSpPr>
              <p:spPr>
                <a:xfrm>
                  <a:off x="3493768" y="0"/>
                  <a:ext cx="0" cy="756720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696" name="Google Shape;696;p24"/>
                <p:cNvCxnSpPr/>
                <p:nvPr/>
              </p:nvCxnSpPr>
              <p:spPr>
                <a:xfrm>
                  <a:off x="4098233" y="0"/>
                  <a:ext cx="0" cy="756720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697" name="Google Shape;697;p24"/>
                <p:cNvCxnSpPr/>
                <p:nvPr/>
              </p:nvCxnSpPr>
              <p:spPr>
                <a:xfrm>
                  <a:off x="4702699" y="0"/>
                  <a:ext cx="0" cy="756720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698" name="Google Shape;698;p24"/>
                <p:cNvCxnSpPr/>
                <p:nvPr/>
              </p:nvCxnSpPr>
              <p:spPr>
                <a:xfrm>
                  <a:off x="5307164" y="0"/>
                  <a:ext cx="0" cy="756720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699" name="Google Shape;699;p24"/>
                <p:cNvCxnSpPr/>
                <p:nvPr/>
              </p:nvCxnSpPr>
              <p:spPr>
                <a:xfrm>
                  <a:off x="5911630" y="0"/>
                  <a:ext cx="0" cy="756720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700" name="Google Shape;700;p24"/>
                <p:cNvCxnSpPr/>
                <p:nvPr/>
              </p:nvCxnSpPr>
              <p:spPr>
                <a:xfrm>
                  <a:off x="6516096" y="0"/>
                  <a:ext cx="0" cy="756720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701" name="Google Shape;701;p24"/>
                <p:cNvCxnSpPr/>
                <p:nvPr/>
              </p:nvCxnSpPr>
              <p:spPr>
                <a:xfrm>
                  <a:off x="7120561" y="0"/>
                  <a:ext cx="0" cy="756720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702" name="Google Shape;702;p24"/>
                <p:cNvCxnSpPr/>
                <p:nvPr/>
              </p:nvCxnSpPr>
              <p:spPr>
                <a:xfrm>
                  <a:off x="7725027" y="0"/>
                  <a:ext cx="0" cy="756720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703" name="Google Shape;703;p24"/>
                <p:cNvCxnSpPr/>
                <p:nvPr/>
              </p:nvCxnSpPr>
              <p:spPr>
                <a:xfrm>
                  <a:off x="8329493" y="0"/>
                  <a:ext cx="0" cy="756720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704" name="Google Shape;704;p24"/>
                <p:cNvCxnSpPr/>
                <p:nvPr/>
              </p:nvCxnSpPr>
              <p:spPr>
                <a:xfrm>
                  <a:off x="8933958" y="0"/>
                  <a:ext cx="0" cy="756720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705" name="Google Shape;705;p24"/>
                <p:cNvCxnSpPr/>
                <p:nvPr/>
              </p:nvCxnSpPr>
              <p:spPr>
                <a:xfrm>
                  <a:off x="9538424" y="0"/>
                  <a:ext cx="0" cy="756720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706" name="Google Shape;706;p24"/>
                <p:cNvCxnSpPr/>
                <p:nvPr/>
              </p:nvCxnSpPr>
              <p:spPr>
                <a:xfrm>
                  <a:off x="10142889" y="0"/>
                  <a:ext cx="0" cy="756720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grpSp>
            <p:nvGrpSpPr>
              <p:cNvPr id="707" name="Google Shape;707;p24"/>
              <p:cNvGrpSpPr/>
              <p:nvPr/>
            </p:nvGrpSpPr>
            <p:grpSpPr>
              <a:xfrm>
                <a:off x="0" y="331925"/>
                <a:ext cx="10694100" cy="6720450"/>
                <a:chOff x="0" y="331925"/>
                <a:chExt cx="10694100" cy="6720450"/>
              </a:xfrm>
            </p:grpSpPr>
            <p:cxnSp>
              <p:nvCxnSpPr>
                <p:cNvPr id="708" name="Google Shape;708;p24"/>
                <p:cNvCxnSpPr/>
                <p:nvPr/>
              </p:nvCxnSpPr>
              <p:spPr>
                <a:xfrm>
                  <a:off x="0" y="331925"/>
                  <a:ext cx="10694100" cy="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709" name="Google Shape;709;p24"/>
                <p:cNvCxnSpPr/>
                <p:nvPr/>
              </p:nvCxnSpPr>
              <p:spPr>
                <a:xfrm>
                  <a:off x="0" y="942875"/>
                  <a:ext cx="10694100" cy="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710" name="Google Shape;710;p24"/>
                <p:cNvCxnSpPr/>
                <p:nvPr/>
              </p:nvCxnSpPr>
              <p:spPr>
                <a:xfrm>
                  <a:off x="0" y="1553825"/>
                  <a:ext cx="10694100" cy="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711" name="Google Shape;711;p24"/>
                <p:cNvCxnSpPr/>
                <p:nvPr/>
              </p:nvCxnSpPr>
              <p:spPr>
                <a:xfrm>
                  <a:off x="0" y="2164775"/>
                  <a:ext cx="10694100" cy="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712" name="Google Shape;712;p24"/>
                <p:cNvCxnSpPr/>
                <p:nvPr/>
              </p:nvCxnSpPr>
              <p:spPr>
                <a:xfrm>
                  <a:off x="0" y="2775725"/>
                  <a:ext cx="10694100" cy="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713" name="Google Shape;713;p24"/>
                <p:cNvCxnSpPr/>
                <p:nvPr/>
              </p:nvCxnSpPr>
              <p:spPr>
                <a:xfrm>
                  <a:off x="0" y="3386675"/>
                  <a:ext cx="10694100" cy="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714" name="Google Shape;714;p24"/>
                <p:cNvCxnSpPr/>
                <p:nvPr/>
              </p:nvCxnSpPr>
              <p:spPr>
                <a:xfrm>
                  <a:off x="0" y="3997625"/>
                  <a:ext cx="10694100" cy="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715" name="Google Shape;715;p24"/>
                <p:cNvCxnSpPr/>
                <p:nvPr/>
              </p:nvCxnSpPr>
              <p:spPr>
                <a:xfrm>
                  <a:off x="0" y="4608575"/>
                  <a:ext cx="10694100" cy="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716" name="Google Shape;716;p24"/>
                <p:cNvCxnSpPr/>
                <p:nvPr/>
              </p:nvCxnSpPr>
              <p:spPr>
                <a:xfrm>
                  <a:off x="0" y="5219525"/>
                  <a:ext cx="10694100" cy="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717" name="Google Shape;717;p24"/>
                <p:cNvCxnSpPr/>
                <p:nvPr/>
              </p:nvCxnSpPr>
              <p:spPr>
                <a:xfrm>
                  <a:off x="0" y="5830475"/>
                  <a:ext cx="10694100" cy="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718" name="Google Shape;718;p24"/>
                <p:cNvCxnSpPr/>
                <p:nvPr/>
              </p:nvCxnSpPr>
              <p:spPr>
                <a:xfrm>
                  <a:off x="0" y="6441425"/>
                  <a:ext cx="10694100" cy="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719" name="Google Shape;719;p24"/>
                <p:cNvCxnSpPr/>
                <p:nvPr/>
              </p:nvCxnSpPr>
              <p:spPr>
                <a:xfrm>
                  <a:off x="0" y="7052375"/>
                  <a:ext cx="10694100" cy="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</p:grpSp>
        <p:sp>
          <p:nvSpPr>
            <p:cNvPr id="720" name="Google Shape;720;p24"/>
            <p:cNvSpPr/>
            <p:nvPr/>
          </p:nvSpPr>
          <p:spPr>
            <a:xfrm>
              <a:off x="633150" y="1031700"/>
              <a:ext cx="9425700" cy="5496600"/>
            </a:xfrm>
            <a:prstGeom prst="roundRect">
              <a:avLst>
                <a:gd fmla="val 2281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21" name="Google Shape;721;p24"/>
          <p:cNvSpPr/>
          <p:nvPr/>
        </p:nvSpPr>
        <p:spPr>
          <a:xfrm>
            <a:off x="6858000" y="4267200"/>
            <a:ext cx="695400" cy="695400"/>
          </a:xfrm>
          <a:prstGeom prst="ellipse">
            <a:avLst/>
          </a:prstGeom>
          <a:solidFill>
            <a:srgbClr val="E8964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22" name="Google Shape;722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31225" y="2974800"/>
            <a:ext cx="8029550" cy="987600"/>
          </a:xfrm>
          <a:prstGeom prst="rect">
            <a:avLst/>
          </a:prstGeom>
          <a:noFill/>
          <a:ln>
            <a:noFill/>
          </a:ln>
        </p:spPr>
      </p:pic>
      <p:sp>
        <p:nvSpPr>
          <p:cNvPr id="723" name="Google Shape;723;p24"/>
          <p:cNvSpPr txBox="1"/>
          <p:nvPr/>
        </p:nvSpPr>
        <p:spPr>
          <a:xfrm>
            <a:off x="3148200" y="1624875"/>
            <a:ext cx="4395600" cy="123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0">
                <a:solidFill>
                  <a:srgbClr val="E8964E"/>
                </a:solidFill>
                <a:latin typeface="Caveat Brush"/>
                <a:ea typeface="Caveat Brush"/>
                <a:cs typeface="Caveat Brush"/>
                <a:sym typeface="Caveat Brush"/>
              </a:rPr>
              <a:t>Answer</a:t>
            </a:r>
            <a:endParaRPr sz="8000">
              <a:solidFill>
                <a:srgbClr val="E8964E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sp>
        <p:nvSpPr>
          <p:cNvPr id="724" name="Google Shape;724;p24"/>
          <p:cNvSpPr txBox="1"/>
          <p:nvPr/>
        </p:nvSpPr>
        <p:spPr>
          <a:xfrm>
            <a:off x="1852800" y="3214650"/>
            <a:ext cx="69864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chemeClr val="lt1"/>
                </a:solidFill>
                <a:latin typeface="Arimo SemiBold"/>
                <a:ea typeface="Arimo SemiBold"/>
                <a:cs typeface="Arimo SemiBold"/>
                <a:sym typeface="Arimo SemiBold"/>
              </a:rPr>
              <a:t>What is the tallest breed of dog in the world?</a:t>
            </a:r>
            <a:endParaRPr sz="2100">
              <a:solidFill>
                <a:schemeClr val="lt1"/>
              </a:solidFill>
              <a:latin typeface="Arimo SemiBold"/>
              <a:ea typeface="Arimo SemiBold"/>
              <a:cs typeface="Arimo SemiBold"/>
              <a:sym typeface="Arimo SemiBold"/>
            </a:endParaRPr>
          </a:p>
        </p:txBody>
      </p:sp>
      <p:grpSp>
        <p:nvGrpSpPr>
          <p:cNvPr id="725" name="Google Shape;725;p24"/>
          <p:cNvGrpSpPr/>
          <p:nvPr/>
        </p:nvGrpSpPr>
        <p:grpSpPr>
          <a:xfrm>
            <a:off x="2252850" y="4248150"/>
            <a:ext cx="6176850" cy="1161300"/>
            <a:chOff x="2405263" y="4248150"/>
            <a:chExt cx="6176850" cy="1161300"/>
          </a:xfrm>
        </p:grpSpPr>
        <p:grpSp>
          <p:nvGrpSpPr>
            <p:cNvPr id="726" name="Google Shape;726;p24"/>
            <p:cNvGrpSpPr/>
            <p:nvPr/>
          </p:nvGrpSpPr>
          <p:grpSpPr>
            <a:xfrm>
              <a:off x="2405263" y="4248150"/>
              <a:ext cx="2481000" cy="1161300"/>
              <a:chOff x="2405263" y="4248150"/>
              <a:chExt cx="2481000" cy="1161300"/>
            </a:xfrm>
          </p:grpSpPr>
          <p:grpSp>
            <p:nvGrpSpPr>
              <p:cNvPr id="727" name="Google Shape;727;p24"/>
              <p:cNvGrpSpPr/>
              <p:nvPr/>
            </p:nvGrpSpPr>
            <p:grpSpPr>
              <a:xfrm>
                <a:off x="3274325" y="4248150"/>
                <a:ext cx="742950" cy="742950"/>
                <a:chOff x="1321700" y="3638550"/>
                <a:chExt cx="742950" cy="742950"/>
              </a:xfrm>
            </p:grpSpPr>
            <p:pic>
              <p:nvPicPr>
                <p:cNvPr id="728" name="Google Shape;728;p24"/>
                <p:cNvPicPr preferRelativeResize="0"/>
                <p:nvPr/>
              </p:nvPicPr>
              <p:blipFill>
                <a:blip r:embed="rId4">
                  <a:alphaModFix/>
                </a:blip>
                <a:stretch>
                  <a:fillRect/>
                </a:stretch>
              </p:blipFill>
              <p:spPr>
                <a:xfrm>
                  <a:off x="1321700" y="3638550"/>
                  <a:ext cx="742950" cy="74295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sp>
              <p:nvSpPr>
                <p:cNvPr id="729" name="Google Shape;729;p24"/>
                <p:cNvSpPr txBox="1"/>
                <p:nvPr/>
              </p:nvSpPr>
              <p:spPr>
                <a:xfrm>
                  <a:off x="1531375" y="3742800"/>
                  <a:ext cx="306900" cy="4773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3100">
                      <a:solidFill>
                        <a:schemeClr val="dk1"/>
                      </a:solidFill>
                      <a:latin typeface="Caveat Brush"/>
                      <a:ea typeface="Caveat Brush"/>
                      <a:cs typeface="Caveat Brush"/>
                      <a:sym typeface="Caveat Brush"/>
                    </a:rPr>
                    <a:t>A</a:t>
                  </a:r>
                  <a:endParaRPr sz="3100">
                    <a:solidFill>
                      <a:schemeClr val="dk1"/>
                    </a:solidFill>
                    <a:latin typeface="Caveat Brush"/>
                    <a:ea typeface="Caveat Brush"/>
                    <a:cs typeface="Caveat Brush"/>
                    <a:sym typeface="Caveat Brush"/>
                  </a:endParaRPr>
                </a:p>
              </p:txBody>
            </p:sp>
          </p:grpSp>
          <p:sp>
            <p:nvSpPr>
              <p:cNvPr id="730" name="Google Shape;730;p24"/>
              <p:cNvSpPr txBox="1"/>
              <p:nvPr/>
            </p:nvSpPr>
            <p:spPr>
              <a:xfrm>
                <a:off x="2405263" y="5086350"/>
                <a:ext cx="2481000" cy="323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2100">
                    <a:latin typeface="Arimo"/>
                    <a:ea typeface="Arimo"/>
                    <a:cs typeface="Arimo"/>
                    <a:sym typeface="Arimo"/>
                  </a:rPr>
                  <a:t>Alaskan Malamute</a:t>
                </a:r>
                <a:endParaRPr b="1" sz="2100">
                  <a:latin typeface="Arimo"/>
                  <a:ea typeface="Arimo"/>
                  <a:cs typeface="Arimo"/>
                  <a:sym typeface="Arimo"/>
                </a:endParaRPr>
              </a:p>
            </p:txBody>
          </p:sp>
        </p:grpSp>
        <p:grpSp>
          <p:nvGrpSpPr>
            <p:cNvPr id="731" name="Google Shape;731;p24"/>
            <p:cNvGrpSpPr/>
            <p:nvPr/>
          </p:nvGrpSpPr>
          <p:grpSpPr>
            <a:xfrm>
              <a:off x="6120013" y="4248150"/>
              <a:ext cx="2462100" cy="1161300"/>
              <a:chOff x="2414788" y="4248150"/>
              <a:chExt cx="2462100" cy="1161300"/>
            </a:xfrm>
          </p:grpSpPr>
          <p:grpSp>
            <p:nvGrpSpPr>
              <p:cNvPr id="732" name="Google Shape;732;p24"/>
              <p:cNvGrpSpPr/>
              <p:nvPr/>
            </p:nvGrpSpPr>
            <p:grpSpPr>
              <a:xfrm>
                <a:off x="3274325" y="4248150"/>
                <a:ext cx="742950" cy="742950"/>
                <a:chOff x="1321700" y="3638550"/>
                <a:chExt cx="742950" cy="742950"/>
              </a:xfrm>
            </p:grpSpPr>
            <p:pic>
              <p:nvPicPr>
                <p:cNvPr id="733" name="Google Shape;733;p24"/>
                <p:cNvPicPr preferRelativeResize="0"/>
                <p:nvPr/>
              </p:nvPicPr>
              <p:blipFill>
                <a:blip r:embed="rId4">
                  <a:alphaModFix/>
                </a:blip>
                <a:stretch>
                  <a:fillRect/>
                </a:stretch>
              </p:blipFill>
              <p:spPr>
                <a:xfrm>
                  <a:off x="1321700" y="3638550"/>
                  <a:ext cx="742950" cy="74295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sp>
              <p:nvSpPr>
                <p:cNvPr id="734" name="Google Shape;734;p24"/>
                <p:cNvSpPr txBox="1"/>
                <p:nvPr/>
              </p:nvSpPr>
              <p:spPr>
                <a:xfrm>
                  <a:off x="1531375" y="3742800"/>
                  <a:ext cx="306900" cy="4773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3100">
                      <a:solidFill>
                        <a:schemeClr val="dk1"/>
                      </a:solidFill>
                      <a:latin typeface="Caveat Brush"/>
                      <a:ea typeface="Caveat Brush"/>
                      <a:cs typeface="Caveat Brush"/>
                      <a:sym typeface="Caveat Brush"/>
                    </a:rPr>
                    <a:t>B</a:t>
                  </a:r>
                  <a:endParaRPr sz="3100">
                    <a:solidFill>
                      <a:schemeClr val="dk1"/>
                    </a:solidFill>
                    <a:latin typeface="Caveat Brush"/>
                    <a:ea typeface="Caveat Brush"/>
                    <a:cs typeface="Caveat Brush"/>
                    <a:sym typeface="Caveat Brush"/>
                  </a:endParaRPr>
                </a:p>
              </p:txBody>
            </p:sp>
          </p:grpSp>
          <p:sp>
            <p:nvSpPr>
              <p:cNvPr id="735" name="Google Shape;735;p24"/>
              <p:cNvSpPr txBox="1"/>
              <p:nvPr/>
            </p:nvSpPr>
            <p:spPr>
              <a:xfrm>
                <a:off x="2414788" y="5086350"/>
                <a:ext cx="2462100" cy="323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2100">
                    <a:latin typeface="Arimo"/>
                    <a:ea typeface="Arimo"/>
                    <a:cs typeface="Arimo"/>
                    <a:sym typeface="Arimo"/>
                  </a:rPr>
                  <a:t>The Great Dane</a:t>
                </a:r>
                <a:endParaRPr b="1" sz="2100">
                  <a:latin typeface="Arimo"/>
                  <a:ea typeface="Arimo"/>
                  <a:cs typeface="Arimo"/>
                  <a:sym typeface="Arimo"/>
                </a:endParaRPr>
              </a:p>
            </p:txBody>
          </p:sp>
        </p:grpSp>
      </p:grpSp>
      <p:grpSp>
        <p:nvGrpSpPr>
          <p:cNvPr id="736" name="Google Shape;736;p24"/>
          <p:cNvGrpSpPr/>
          <p:nvPr/>
        </p:nvGrpSpPr>
        <p:grpSpPr>
          <a:xfrm>
            <a:off x="267696" y="338850"/>
            <a:ext cx="9775250" cy="6951526"/>
            <a:chOff x="267696" y="338850"/>
            <a:chExt cx="9775250" cy="6951526"/>
          </a:xfrm>
        </p:grpSpPr>
        <p:pic>
          <p:nvPicPr>
            <p:cNvPr id="737" name="Google Shape;737;p24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7545103" y="461472"/>
              <a:ext cx="2497844" cy="9876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38" name="Google Shape;738;p24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267696" y="5319727"/>
              <a:ext cx="1615724" cy="146277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39" name="Google Shape;739;p24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8313025" y="5438775"/>
              <a:ext cx="1564475" cy="185160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40" name="Google Shape;740;p24"/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>
              <a:off x="1043000" y="338850"/>
              <a:ext cx="1801050" cy="1928101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4" name="Shape 7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5" name="Google Shape;745;p25"/>
          <p:cNvGrpSpPr/>
          <p:nvPr/>
        </p:nvGrpSpPr>
        <p:grpSpPr>
          <a:xfrm>
            <a:off x="-153" y="0"/>
            <a:ext cx="10692306" cy="7560000"/>
            <a:chOff x="19" y="50"/>
            <a:chExt cx="10692306" cy="7560000"/>
          </a:xfrm>
        </p:grpSpPr>
        <p:sp>
          <p:nvSpPr>
            <p:cNvPr id="746" name="Google Shape;746;p25"/>
            <p:cNvSpPr/>
            <p:nvPr/>
          </p:nvSpPr>
          <p:spPr>
            <a:xfrm>
              <a:off x="25" y="50"/>
              <a:ext cx="10692300" cy="7560000"/>
            </a:xfrm>
            <a:prstGeom prst="rect">
              <a:avLst/>
            </a:prstGeom>
            <a:solidFill>
              <a:srgbClr val="D3CFE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747" name="Google Shape;747;p25"/>
            <p:cNvGrpSpPr/>
            <p:nvPr/>
          </p:nvGrpSpPr>
          <p:grpSpPr>
            <a:xfrm>
              <a:off x="19" y="184"/>
              <a:ext cx="10691961" cy="7559633"/>
              <a:chOff x="0" y="0"/>
              <a:chExt cx="10694100" cy="7567200"/>
            </a:xfrm>
          </p:grpSpPr>
          <p:grpSp>
            <p:nvGrpSpPr>
              <p:cNvPr id="748" name="Google Shape;748;p25"/>
              <p:cNvGrpSpPr/>
              <p:nvPr/>
            </p:nvGrpSpPr>
            <p:grpSpPr>
              <a:xfrm>
                <a:off x="471439" y="0"/>
                <a:ext cx="9671450" cy="7567200"/>
                <a:chOff x="471439" y="0"/>
                <a:chExt cx="9671450" cy="7567200"/>
              </a:xfrm>
            </p:grpSpPr>
            <p:cxnSp>
              <p:nvCxnSpPr>
                <p:cNvPr id="749" name="Google Shape;749;p25"/>
                <p:cNvCxnSpPr/>
                <p:nvPr/>
              </p:nvCxnSpPr>
              <p:spPr>
                <a:xfrm>
                  <a:off x="471439" y="0"/>
                  <a:ext cx="0" cy="756720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750" name="Google Shape;750;p25"/>
                <p:cNvCxnSpPr/>
                <p:nvPr/>
              </p:nvCxnSpPr>
              <p:spPr>
                <a:xfrm>
                  <a:off x="1075905" y="0"/>
                  <a:ext cx="0" cy="756720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751" name="Google Shape;751;p25"/>
                <p:cNvCxnSpPr/>
                <p:nvPr/>
              </p:nvCxnSpPr>
              <p:spPr>
                <a:xfrm>
                  <a:off x="1680371" y="0"/>
                  <a:ext cx="0" cy="756720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752" name="Google Shape;752;p25"/>
                <p:cNvCxnSpPr/>
                <p:nvPr/>
              </p:nvCxnSpPr>
              <p:spPr>
                <a:xfrm>
                  <a:off x="2284836" y="0"/>
                  <a:ext cx="0" cy="756720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753" name="Google Shape;753;p25"/>
                <p:cNvCxnSpPr/>
                <p:nvPr/>
              </p:nvCxnSpPr>
              <p:spPr>
                <a:xfrm>
                  <a:off x="2889302" y="0"/>
                  <a:ext cx="0" cy="756720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754" name="Google Shape;754;p25"/>
                <p:cNvCxnSpPr/>
                <p:nvPr/>
              </p:nvCxnSpPr>
              <p:spPr>
                <a:xfrm>
                  <a:off x="3493768" y="0"/>
                  <a:ext cx="0" cy="756720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755" name="Google Shape;755;p25"/>
                <p:cNvCxnSpPr/>
                <p:nvPr/>
              </p:nvCxnSpPr>
              <p:spPr>
                <a:xfrm>
                  <a:off x="4098233" y="0"/>
                  <a:ext cx="0" cy="756720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756" name="Google Shape;756;p25"/>
                <p:cNvCxnSpPr/>
                <p:nvPr/>
              </p:nvCxnSpPr>
              <p:spPr>
                <a:xfrm>
                  <a:off x="4702699" y="0"/>
                  <a:ext cx="0" cy="756720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757" name="Google Shape;757;p25"/>
                <p:cNvCxnSpPr/>
                <p:nvPr/>
              </p:nvCxnSpPr>
              <p:spPr>
                <a:xfrm>
                  <a:off x="5307164" y="0"/>
                  <a:ext cx="0" cy="756720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758" name="Google Shape;758;p25"/>
                <p:cNvCxnSpPr/>
                <p:nvPr/>
              </p:nvCxnSpPr>
              <p:spPr>
                <a:xfrm>
                  <a:off x="5911630" y="0"/>
                  <a:ext cx="0" cy="756720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759" name="Google Shape;759;p25"/>
                <p:cNvCxnSpPr/>
                <p:nvPr/>
              </p:nvCxnSpPr>
              <p:spPr>
                <a:xfrm>
                  <a:off x="6516096" y="0"/>
                  <a:ext cx="0" cy="756720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760" name="Google Shape;760;p25"/>
                <p:cNvCxnSpPr/>
                <p:nvPr/>
              </p:nvCxnSpPr>
              <p:spPr>
                <a:xfrm>
                  <a:off x="7120561" y="0"/>
                  <a:ext cx="0" cy="756720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761" name="Google Shape;761;p25"/>
                <p:cNvCxnSpPr/>
                <p:nvPr/>
              </p:nvCxnSpPr>
              <p:spPr>
                <a:xfrm>
                  <a:off x="7725027" y="0"/>
                  <a:ext cx="0" cy="756720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762" name="Google Shape;762;p25"/>
                <p:cNvCxnSpPr/>
                <p:nvPr/>
              </p:nvCxnSpPr>
              <p:spPr>
                <a:xfrm>
                  <a:off x="8329493" y="0"/>
                  <a:ext cx="0" cy="756720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763" name="Google Shape;763;p25"/>
                <p:cNvCxnSpPr/>
                <p:nvPr/>
              </p:nvCxnSpPr>
              <p:spPr>
                <a:xfrm>
                  <a:off x="8933958" y="0"/>
                  <a:ext cx="0" cy="756720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764" name="Google Shape;764;p25"/>
                <p:cNvCxnSpPr/>
                <p:nvPr/>
              </p:nvCxnSpPr>
              <p:spPr>
                <a:xfrm>
                  <a:off x="9538424" y="0"/>
                  <a:ext cx="0" cy="756720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765" name="Google Shape;765;p25"/>
                <p:cNvCxnSpPr/>
                <p:nvPr/>
              </p:nvCxnSpPr>
              <p:spPr>
                <a:xfrm>
                  <a:off x="10142889" y="0"/>
                  <a:ext cx="0" cy="756720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grpSp>
            <p:nvGrpSpPr>
              <p:cNvPr id="766" name="Google Shape;766;p25"/>
              <p:cNvGrpSpPr/>
              <p:nvPr/>
            </p:nvGrpSpPr>
            <p:grpSpPr>
              <a:xfrm>
                <a:off x="0" y="331925"/>
                <a:ext cx="10694100" cy="6720450"/>
                <a:chOff x="0" y="331925"/>
                <a:chExt cx="10694100" cy="6720450"/>
              </a:xfrm>
            </p:grpSpPr>
            <p:cxnSp>
              <p:nvCxnSpPr>
                <p:cNvPr id="767" name="Google Shape;767;p25"/>
                <p:cNvCxnSpPr/>
                <p:nvPr/>
              </p:nvCxnSpPr>
              <p:spPr>
                <a:xfrm>
                  <a:off x="0" y="331925"/>
                  <a:ext cx="10694100" cy="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768" name="Google Shape;768;p25"/>
                <p:cNvCxnSpPr/>
                <p:nvPr/>
              </p:nvCxnSpPr>
              <p:spPr>
                <a:xfrm>
                  <a:off x="0" y="942875"/>
                  <a:ext cx="10694100" cy="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769" name="Google Shape;769;p25"/>
                <p:cNvCxnSpPr/>
                <p:nvPr/>
              </p:nvCxnSpPr>
              <p:spPr>
                <a:xfrm>
                  <a:off x="0" y="1553825"/>
                  <a:ext cx="10694100" cy="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770" name="Google Shape;770;p25"/>
                <p:cNvCxnSpPr/>
                <p:nvPr/>
              </p:nvCxnSpPr>
              <p:spPr>
                <a:xfrm>
                  <a:off x="0" y="2164775"/>
                  <a:ext cx="10694100" cy="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771" name="Google Shape;771;p25"/>
                <p:cNvCxnSpPr/>
                <p:nvPr/>
              </p:nvCxnSpPr>
              <p:spPr>
                <a:xfrm>
                  <a:off x="0" y="2775725"/>
                  <a:ext cx="10694100" cy="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772" name="Google Shape;772;p25"/>
                <p:cNvCxnSpPr/>
                <p:nvPr/>
              </p:nvCxnSpPr>
              <p:spPr>
                <a:xfrm>
                  <a:off x="0" y="3386675"/>
                  <a:ext cx="10694100" cy="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773" name="Google Shape;773;p25"/>
                <p:cNvCxnSpPr/>
                <p:nvPr/>
              </p:nvCxnSpPr>
              <p:spPr>
                <a:xfrm>
                  <a:off x="0" y="3997625"/>
                  <a:ext cx="10694100" cy="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774" name="Google Shape;774;p25"/>
                <p:cNvCxnSpPr/>
                <p:nvPr/>
              </p:nvCxnSpPr>
              <p:spPr>
                <a:xfrm>
                  <a:off x="0" y="4608575"/>
                  <a:ext cx="10694100" cy="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775" name="Google Shape;775;p25"/>
                <p:cNvCxnSpPr/>
                <p:nvPr/>
              </p:nvCxnSpPr>
              <p:spPr>
                <a:xfrm>
                  <a:off x="0" y="5219525"/>
                  <a:ext cx="10694100" cy="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776" name="Google Shape;776;p25"/>
                <p:cNvCxnSpPr/>
                <p:nvPr/>
              </p:nvCxnSpPr>
              <p:spPr>
                <a:xfrm>
                  <a:off x="0" y="5830475"/>
                  <a:ext cx="10694100" cy="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777" name="Google Shape;777;p25"/>
                <p:cNvCxnSpPr/>
                <p:nvPr/>
              </p:nvCxnSpPr>
              <p:spPr>
                <a:xfrm>
                  <a:off x="0" y="6441425"/>
                  <a:ext cx="10694100" cy="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778" name="Google Shape;778;p25"/>
                <p:cNvCxnSpPr/>
                <p:nvPr/>
              </p:nvCxnSpPr>
              <p:spPr>
                <a:xfrm>
                  <a:off x="0" y="7052375"/>
                  <a:ext cx="10694100" cy="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</p:grpSp>
        <p:sp>
          <p:nvSpPr>
            <p:cNvPr id="779" name="Google Shape;779;p25"/>
            <p:cNvSpPr/>
            <p:nvPr/>
          </p:nvSpPr>
          <p:spPr>
            <a:xfrm>
              <a:off x="633150" y="1031700"/>
              <a:ext cx="9425700" cy="5496600"/>
            </a:xfrm>
            <a:prstGeom prst="roundRect">
              <a:avLst>
                <a:gd fmla="val 2281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780" name="Google Shape;780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31225" y="2974800"/>
            <a:ext cx="8029550" cy="987600"/>
          </a:xfrm>
          <a:prstGeom prst="rect">
            <a:avLst/>
          </a:prstGeom>
          <a:noFill/>
          <a:ln>
            <a:noFill/>
          </a:ln>
        </p:spPr>
      </p:pic>
      <p:sp>
        <p:nvSpPr>
          <p:cNvPr id="781" name="Google Shape;781;p25"/>
          <p:cNvSpPr txBox="1"/>
          <p:nvPr/>
        </p:nvSpPr>
        <p:spPr>
          <a:xfrm>
            <a:off x="3148200" y="1624875"/>
            <a:ext cx="4395600" cy="123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0">
                <a:solidFill>
                  <a:srgbClr val="E8964E"/>
                </a:solidFill>
                <a:latin typeface="Caveat Brush"/>
                <a:ea typeface="Caveat Brush"/>
                <a:cs typeface="Caveat Brush"/>
                <a:sym typeface="Caveat Brush"/>
              </a:rPr>
              <a:t>Number 6</a:t>
            </a:r>
            <a:endParaRPr sz="8000">
              <a:solidFill>
                <a:srgbClr val="E8964E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sp>
        <p:nvSpPr>
          <p:cNvPr id="782" name="Google Shape;782;p25"/>
          <p:cNvSpPr txBox="1"/>
          <p:nvPr/>
        </p:nvSpPr>
        <p:spPr>
          <a:xfrm>
            <a:off x="1852800" y="3214650"/>
            <a:ext cx="69864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chemeClr val="lt1"/>
                </a:solidFill>
                <a:latin typeface="Arimo SemiBold"/>
                <a:ea typeface="Arimo SemiBold"/>
                <a:cs typeface="Arimo SemiBold"/>
                <a:sym typeface="Arimo SemiBold"/>
              </a:rPr>
              <a:t>What is the name of the largest ocean on earth?</a:t>
            </a:r>
            <a:endParaRPr sz="2100">
              <a:solidFill>
                <a:schemeClr val="lt1"/>
              </a:solidFill>
              <a:latin typeface="Arimo SemiBold"/>
              <a:ea typeface="Arimo SemiBold"/>
              <a:cs typeface="Arimo SemiBold"/>
              <a:sym typeface="Arimo SemiBold"/>
            </a:endParaRPr>
          </a:p>
        </p:txBody>
      </p:sp>
      <p:grpSp>
        <p:nvGrpSpPr>
          <p:cNvPr id="783" name="Google Shape;783;p25"/>
          <p:cNvGrpSpPr/>
          <p:nvPr/>
        </p:nvGrpSpPr>
        <p:grpSpPr>
          <a:xfrm>
            <a:off x="2252850" y="4248150"/>
            <a:ext cx="6176850" cy="1161300"/>
            <a:chOff x="2405263" y="4248150"/>
            <a:chExt cx="6176850" cy="1161300"/>
          </a:xfrm>
        </p:grpSpPr>
        <p:grpSp>
          <p:nvGrpSpPr>
            <p:cNvPr id="784" name="Google Shape;784;p25"/>
            <p:cNvGrpSpPr/>
            <p:nvPr/>
          </p:nvGrpSpPr>
          <p:grpSpPr>
            <a:xfrm>
              <a:off x="2405263" y="4248150"/>
              <a:ext cx="2481000" cy="1161300"/>
              <a:chOff x="2405263" y="4248150"/>
              <a:chExt cx="2481000" cy="1161300"/>
            </a:xfrm>
          </p:grpSpPr>
          <p:grpSp>
            <p:nvGrpSpPr>
              <p:cNvPr id="785" name="Google Shape;785;p25"/>
              <p:cNvGrpSpPr/>
              <p:nvPr/>
            </p:nvGrpSpPr>
            <p:grpSpPr>
              <a:xfrm>
                <a:off x="3274325" y="4248150"/>
                <a:ext cx="742950" cy="742950"/>
                <a:chOff x="1321700" y="3638550"/>
                <a:chExt cx="742950" cy="742950"/>
              </a:xfrm>
            </p:grpSpPr>
            <p:pic>
              <p:nvPicPr>
                <p:cNvPr id="786" name="Google Shape;786;p25"/>
                <p:cNvPicPr preferRelativeResize="0"/>
                <p:nvPr/>
              </p:nvPicPr>
              <p:blipFill>
                <a:blip r:embed="rId4">
                  <a:alphaModFix/>
                </a:blip>
                <a:stretch>
                  <a:fillRect/>
                </a:stretch>
              </p:blipFill>
              <p:spPr>
                <a:xfrm>
                  <a:off x="1321700" y="3638550"/>
                  <a:ext cx="742950" cy="74295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sp>
              <p:nvSpPr>
                <p:cNvPr id="787" name="Google Shape;787;p25"/>
                <p:cNvSpPr txBox="1"/>
                <p:nvPr/>
              </p:nvSpPr>
              <p:spPr>
                <a:xfrm>
                  <a:off x="1531375" y="3742800"/>
                  <a:ext cx="306900" cy="4773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3100">
                      <a:solidFill>
                        <a:schemeClr val="dk1"/>
                      </a:solidFill>
                      <a:latin typeface="Caveat Brush"/>
                      <a:ea typeface="Caveat Brush"/>
                      <a:cs typeface="Caveat Brush"/>
                      <a:sym typeface="Caveat Brush"/>
                    </a:rPr>
                    <a:t>A</a:t>
                  </a:r>
                  <a:endParaRPr sz="3100">
                    <a:solidFill>
                      <a:schemeClr val="dk1"/>
                    </a:solidFill>
                    <a:latin typeface="Caveat Brush"/>
                    <a:ea typeface="Caveat Brush"/>
                    <a:cs typeface="Caveat Brush"/>
                    <a:sym typeface="Caveat Brush"/>
                  </a:endParaRPr>
                </a:p>
              </p:txBody>
            </p:sp>
          </p:grpSp>
          <p:sp>
            <p:nvSpPr>
              <p:cNvPr id="788" name="Google Shape;788;p25"/>
              <p:cNvSpPr txBox="1"/>
              <p:nvPr/>
            </p:nvSpPr>
            <p:spPr>
              <a:xfrm>
                <a:off x="2405263" y="5086350"/>
                <a:ext cx="2481000" cy="323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2100">
                    <a:latin typeface="Arimo"/>
                    <a:ea typeface="Arimo"/>
                    <a:cs typeface="Arimo"/>
                    <a:sym typeface="Arimo"/>
                  </a:rPr>
                  <a:t>Artic</a:t>
                </a:r>
                <a:endParaRPr b="1" sz="2100">
                  <a:latin typeface="Arimo"/>
                  <a:ea typeface="Arimo"/>
                  <a:cs typeface="Arimo"/>
                  <a:sym typeface="Arimo"/>
                </a:endParaRPr>
              </a:p>
            </p:txBody>
          </p:sp>
        </p:grpSp>
        <p:grpSp>
          <p:nvGrpSpPr>
            <p:cNvPr id="789" name="Google Shape;789;p25"/>
            <p:cNvGrpSpPr/>
            <p:nvPr/>
          </p:nvGrpSpPr>
          <p:grpSpPr>
            <a:xfrm>
              <a:off x="6120013" y="4248150"/>
              <a:ext cx="2462100" cy="1161300"/>
              <a:chOff x="2414788" y="4248150"/>
              <a:chExt cx="2462100" cy="1161300"/>
            </a:xfrm>
          </p:grpSpPr>
          <p:grpSp>
            <p:nvGrpSpPr>
              <p:cNvPr id="790" name="Google Shape;790;p25"/>
              <p:cNvGrpSpPr/>
              <p:nvPr/>
            </p:nvGrpSpPr>
            <p:grpSpPr>
              <a:xfrm>
                <a:off x="3274325" y="4248150"/>
                <a:ext cx="742950" cy="742950"/>
                <a:chOff x="1321700" y="3638550"/>
                <a:chExt cx="742950" cy="742950"/>
              </a:xfrm>
            </p:grpSpPr>
            <p:pic>
              <p:nvPicPr>
                <p:cNvPr id="791" name="Google Shape;791;p25"/>
                <p:cNvPicPr preferRelativeResize="0"/>
                <p:nvPr/>
              </p:nvPicPr>
              <p:blipFill>
                <a:blip r:embed="rId4">
                  <a:alphaModFix/>
                </a:blip>
                <a:stretch>
                  <a:fillRect/>
                </a:stretch>
              </p:blipFill>
              <p:spPr>
                <a:xfrm>
                  <a:off x="1321700" y="3638550"/>
                  <a:ext cx="742950" cy="74295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sp>
              <p:nvSpPr>
                <p:cNvPr id="792" name="Google Shape;792;p25"/>
                <p:cNvSpPr txBox="1"/>
                <p:nvPr/>
              </p:nvSpPr>
              <p:spPr>
                <a:xfrm>
                  <a:off x="1531375" y="3742800"/>
                  <a:ext cx="306900" cy="4773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3100">
                      <a:solidFill>
                        <a:schemeClr val="dk1"/>
                      </a:solidFill>
                      <a:latin typeface="Caveat Brush"/>
                      <a:ea typeface="Caveat Brush"/>
                      <a:cs typeface="Caveat Brush"/>
                      <a:sym typeface="Caveat Brush"/>
                    </a:rPr>
                    <a:t>B</a:t>
                  </a:r>
                  <a:endParaRPr sz="3100">
                    <a:solidFill>
                      <a:schemeClr val="dk1"/>
                    </a:solidFill>
                    <a:latin typeface="Caveat Brush"/>
                    <a:ea typeface="Caveat Brush"/>
                    <a:cs typeface="Caveat Brush"/>
                    <a:sym typeface="Caveat Brush"/>
                  </a:endParaRPr>
                </a:p>
              </p:txBody>
            </p:sp>
          </p:grpSp>
          <p:sp>
            <p:nvSpPr>
              <p:cNvPr id="793" name="Google Shape;793;p25"/>
              <p:cNvSpPr txBox="1"/>
              <p:nvPr/>
            </p:nvSpPr>
            <p:spPr>
              <a:xfrm>
                <a:off x="2414788" y="5086350"/>
                <a:ext cx="2462100" cy="323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2100">
                    <a:latin typeface="Arimo"/>
                    <a:ea typeface="Arimo"/>
                    <a:cs typeface="Arimo"/>
                    <a:sym typeface="Arimo"/>
                  </a:rPr>
                  <a:t>Pacific</a:t>
                </a:r>
                <a:endParaRPr b="1" sz="2100">
                  <a:latin typeface="Arimo"/>
                  <a:ea typeface="Arimo"/>
                  <a:cs typeface="Arimo"/>
                  <a:sym typeface="Arimo"/>
                </a:endParaRPr>
              </a:p>
            </p:txBody>
          </p:sp>
        </p:grpSp>
      </p:grpSp>
      <p:grpSp>
        <p:nvGrpSpPr>
          <p:cNvPr id="794" name="Google Shape;794;p25"/>
          <p:cNvGrpSpPr/>
          <p:nvPr/>
        </p:nvGrpSpPr>
        <p:grpSpPr>
          <a:xfrm>
            <a:off x="461975" y="203925"/>
            <a:ext cx="9886974" cy="6916025"/>
            <a:chOff x="461975" y="203925"/>
            <a:chExt cx="9886974" cy="6916025"/>
          </a:xfrm>
        </p:grpSpPr>
        <p:pic>
          <p:nvPicPr>
            <p:cNvPr id="795" name="Google Shape;795;p25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461975" y="599175"/>
              <a:ext cx="2713579" cy="9876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96" name="Google Shape;796;p25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8678990" y="203925"/>
              <a:ext cx="1669959" cy="23098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97" name="Google Shape;797;p25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721825" y="4810125"/>
              <a:ext cx="1691950" cy="230982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98" name="Google Shape;798;p25"/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>
              <a:off x="7639053" y="6296324"/>
              <a:ext cx="2317200" cy="640525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2" name="Shape 8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03" name="Google Shape;803;p26"/>
          <p:cNvGrpSpPr/>
          <p:nvPr/>
        </p:nvGrpSpPr>
        <p:grpSpPr>
          <a:xfrm>
            <a:off x="-153" y="0"/>
            <a:ext cx="10692306" cy="7560000"/>
            <a:chOff x="19" y="50"/>
            <a:chExt cx="10692306" cy="7560000"/>
          </a:xfrm>
        </p:grpSpPr>
        <p:sp>
          <p:nvSpPr>
            <p:cNvPr id="804" name="Google Shape;804;p26"/>
            <p:cNvSpPr/>
            <p:nvPr/>
          </p:nvSpPr>
          <p:spPr>
            <a:xfrm>
              <a:off x="25" y="50"/>
              <a:ext cx="10692300" cy="7560000"/>
            </a:xfrm>
            <a:prstGeom prst="rect">
              <a:avLst/>
            </a:prstGeom>
            <a:solidFill>
              <a:srgbClr val="D3CFE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805" name="Google Shape;805;p26"/>
            <p:cNvGrpSpPr/>
            <p:nvPr/>
          </p:nvGrpSpPr>
          <p:grpSpPr>
            <a:xfrm>
              <a:off x="19" y="184"/>
              <a:ext cx="10691961" cy="7559633"/>
              <a:chOff x="0" y="0"/>
              <a:chExt cx="10694100" cy="7567200"/>
            </a:xfrm>
          </p:grpSpPr>
          <p:grpSp>
            <p:nvGrpSpPr>
              <p:cNvPr id="806" name="Google Shape;806;p26"/>
              <p:cNvGrpSpPr/>
              <p:nvPr/>
            </p:nvGrpSpPr>
            <p:grpSpPr>
              <a:xfrm>
                <a:off x="471439" y="0"/>
                <a:ext cx="9671450" cy="7567200"/>
                <a:chOff x="471439" y="0"/>
                <a:chExt cx="9671450" cy="7567200"/>
              </a:xfrm>
            </p:grpSpPr>
            <p:cxnSp>
              <p:nvCxnSpPr>
                <p:cNvPr id="807" name="Google Shape;807;p26"/>
                <p:cNvCxnSpPr/>
                <p:nvPr/>
              </p:nvCxnSpPr>
              <p:spPr>
                <a:xfrm>
                  <a:off x="471439" y="0"/>
                  <a:ext cx="0" cy="756720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808" name="Google Shape;808;p26"/>
                <p:cNvCxnSpPr/>
                <p:nvPr/>
              </p:nvCxnSpPr>
              <p:spPr>
                <a:xfrm>
                  <a:off x="1075905" y="0"/>
                  <a:ext cx="0" cy="756720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809" name="Google Shape;809;p26"/>
                <p:cNvCxnSpPr/>
                <p:nvPr/>
              </p:nvCxnSpPr>
              <p:spPr>
                <a:xfrm>
                  <a:off x="1680371" y="0"/>
                  <a:ext cx="0" cy="756720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810" name="Google Shape;810;p26"/>
                <p:cNvCxnSpPr/>
                <p:nvPr/>
              </p:nvCxnSpPr>
              <p:spPr>
                <a:xfrm>
                  <a:off x="2284836" y="0"/>
                  <a:ext cx="0" cy="756720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811" name="Google Shape;811;p26"/>
                <p:cNvCxnSpPr/>
                <p:nvPr/>
              </p:nvCxnSpPr>
              <p:spPr>
                <a:xfrm>
                  <a:off x="2889302" y="0"/>
                  <a:ext cx="0" cy="756720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812" name="Google Shape;812;p26"/>
                <p:cNvCxnSpPr/>
                <p:nvPr/>
              </p:nvCxnSpPr>
              <p:spPr>
                <a:xfrm>
                  <a:off x="3493768" y="0"/>
                  <a:ext cx="0" cy="756720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813" name="Google Shape;813;p26"/>
                <p:cNvCxnSpPr/>
                <p:nvPr/>
              </p:nvCxnSpPr>
              <p:spPr>
                <a:xfrm>
                  <a:off x="4098233" y="0"/>
                  <a:ext cx="0" cy="756720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814" name="Google Shape;814;p26"/>
                <p:cNvCxnSpPr/>
                <p:nvPr/>
              </p:nvCxnSpPr>
              <p:spPr>
                <a:xfrm>
                  <a:off x="4702699" y="0"/>
                  <a:ext cx="0" cy="756720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815" name="Google Shape;815;p26"/>
                <p:cNvCxnSpPr/>
                <p:nvPr/>
              </p:nvCxnSpPr>
              <p:spPr>
                <a:xfrm>
                  <a:off x="5307164" y="0"/>
                  <a:ext cx="0" cy="756720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816" name="Google Shape;816;p26"/>
                <p:cNvCxnSpPr/>
                <p:nvPr/>
              </p:nvCxnSpPr>
              <p:spPr>
                <a:xfrm>
                  <a:off x="5911630" y="0"/>
                  <a:ext cx="0" cy="756720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817" name="Google Shape;817;p26"/>
                <p:cNvCxnSpPr/>
                <p:nvPr/>
              </p:nvCxnSpPr>
              <p:spPr>
                <a:xfrm>
                  <a:off x="6516096" y="0"/>
                  <a:ext cx="0" cy="756720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818" name="Google Shape;818;p26"/>
                <p:cNvCxnSpPr/>
                <p:nvPr/>
              </p:nvCxnSpPr>
              <p:spPr>
                <a:xfrm>
                  <a:off x="7120561" y="0"/>
                  <a:ext cx="0" cy="756720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819" name="Google Shape;819;p26"/>
                <p:cNvCxnSpPr/>
                <p:nvPr/>
              </p:nvCxnSpPr>
              <p:spPr>
                <a:xfrm>
                  <a:off x="7725027" y="0"/>
                  <a:ext cx="0" cy="756720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820" name="Google Shape;820;p26"/>
                <p:cNvCxnSpPr/>
                <p:nvPr/>
              </p:nvCxnSpPr>
              <p:spPr>
                <a:xfrm>
                  <a:off x="8329493" y="0"/>
                  <a:ext cx="0" cy="756720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821" name="Google Shape;821;p26"/>
                <p:cNvCxnSpPr/>
                <p:nvPr/>
              </p:nvCxnSpPr>
              <p:spPr>
                <a:xfrm>
                  <a:off x="8933958" y="0"/>
                  <a:ext cx="0" cy="756720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822" name="Google Shape;822;p26"/>
                <p:cNvCxnSpPr/>
                <p:nvPr/>
              </p:nvCxnSpPr>
              <p:spPr>
                <a:xfrm>
                  <a:off x="9538424" y="0"/>
                  <a:ext cx="0" cy="756720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823" name="Google Shape;823;p26"/>
                <p:cNvCxnSpPr/>
                <p:nvPr/>
              </p:nvCxnSpPr>
              <p:spPr>
                <a:xfrm>
                  <a:off x="10142889" y="0"/>
                  <a:ext cx="0" cy="756720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grpSp>
            <p:nvGrpSpPr>
              <p:cNvPr id="824" name="Google Shape;824;p26"/>
              <p:cNvGrpSpPr/>
              <p:nvPr/>
            </p:nvGrpSpPr>
            <p:grpSpPr>
              <a:xfrm>
                <a:off x="0" y="331925"/>
                <a:ext cx="10694100" cy="6720450"/>
                <a:chOff x="0" y="331925"/>
                <a:chExt cx="10694100" cy="6720450"/>
              </a:xfrm>
            </p:grpSpPr>
            <p:cxnSp>
              <p:nvCxnSpPr>
                <p:cNvPr id="825" name="Google Shape;825;p26"/>
                <p:cNvCxnSpPr/>
                <p:nvPr/>
              </p:nvCxnSpPr>
              <p:spPr>
                <a:xfrm>
                  <a:off x="0" y="331925"/>
                  <a:ext cx="10694100" cy="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826" name="Google Shape;826;p26"/>
                <p:cNvCxnSpPr/>
                <p:nvPr/>
              </p:nvCxnSpPr>
              <p:spPr>
                <a:xfrm>
                  <a:off x="0" y="942875"/>
                  <a:ext cx="10694100" cy="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827" name="Google Shape;827;p26"/>
                <p:cNvCxnSpPr/>
                <p:nvPr/>
              </p:nvCxnSpPr>
              <p:spPr>
                <a:xfrm>
                  <a:off x="0" y="1553825"/>
                  <a:ext cx="10694100" cy="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828" name="Google Shape;828;p26"/>
                <p:cNvCxnSpPr/>
                <p:nvPr/>
              </p:nvCxnSpPr>
              <p:spPr>
                <a:xfrm>
                  <a:off x="0" y="2164775"/>
                  <a:ext cx="10694100" cy="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829" name="Google Shape;829;p26"/>
                <p:cNvCxnSpPr/>
                <p:nvPr/>
              </p:nvCxnSpPr>
              <p:spPr>
                <a:xfrm>
                  <a:off x="0" y="2775725"/>
                  <a:ext cx="10694100" cy="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830" name="Google Shape;830;p26"/>
                <p:cNvCxnSpPr/>
                <p:nvPr/>
              </p:nvCxnSpPr>
              <p:spPr>
                <a:xfrm>
                  <a:off x="0" y="3386675"/>
                  <a:ext cx="10694100" cy="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831" name="Google Shape;831;p26"/>
                <p:cNvCxnSpPr/>
                <p:nvPr/>
              </p:nvCxnSpPr>
              <p:spPr>
                <a:xfrm>
                  <a:off x="0" y="3997625"/>
                  <a:ext cx="10694100" cy="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832" name="Google Shape;832;p26"/>
                <p:cNvCxnSpPr/>
                <p:nvPr/>
              </p:nvCxnSpPr>
              <p:spPr>
                <a:xfrm>
                  <a:off x="0" y="4608575"/>
                  <a:ext cx="10694100" cy="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833" name="Google Shape;833;p26"/>
                <p:cNvCxnSpPr/>
                <p:nvPr/>
              </p:nvCxnSpPr>
              <p:spPr>
                <a:xfrm>
                  <a:off x="0" y="5219525"/>
                  <a:ext cx="10694100" cy="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834" name="Google Shape;834;p26"/>
                <p:cNvCxnSpPr/>
                <p:nvPr/>
              </p:nvCxnSpPr>
              <p:spPr>
                <a:xfrm>
                  <a:off x="0" y="5830475"/>
                  <a:ext cx="10694100" cy="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835" name="Google Shape;835;p26"/>
                <p:cNvCxnSpPr/>
                <p:nvPr/>
              </p:nvCxnSpPr>
              <p:spPr>
                <a:xfrm>
                  <a:off x="0" y="6441425"/>
                  <a:ext cx="10694100" cy="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836" name="Google Shape;836;p26"/>
                <p:cNvCxnSpPr/>
                <p:nvPr/>
              </p:nvCxnSpPr>
              <p:spPr>
                <a:xfrm>
                  <a:off x="0" y="7052375"/>
                  <a:ext cx="10694100" cy="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</p:grpSp>
        <p:sp>
          <p:nvSpPr>
            <p:cNvPr id="837" name="Google Shape;837;p26"/>
            <p:cNvSpPr/>
            <p:nvPr/>
          </p:nvSpPr>
          <p:spPr>
            <a:xfrm>
              <a:off x="633150" y="1031700"/>
              <a:ext cx="9425700" cy="5496600"/>
            </a:xfrm>
            <a:prstGeom prst="roundRect">
              <a:avLst>
                <a:gd fmla="val 2281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38" name="Google Shape;838;p26"/>
          <p:cNvSpPr/>
          <p:nvPr/>
        </p:nvSpPr>
        <p:spPr>
          <a:xfrm>
            <a:off x="6848501" y="4267200"/>
            <a:ext cx="705000" cy="705000"/>
          </a:xfrm>
          <a:prstGeom prst="ellipse">
            <a:avLst/>
          </a:prstGeom>
          <a:solidFill>
            <a:srgbClr val="E8964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839" name="Google Shape;839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31225" y="2974800"/>
            <a:ext cx="8029550" cy="987600"/>
          </a:xfrm>
          <a:prstGeom prst="rect">
            <a:avLst/>
          </a:prstGeom>
          <a:noFill/>
          <a:ln>
            <a:noFill/>
          </a:ln>
        </p:spPr>
      </p:pic>
      <p:sp>
        <p:nvSpPr>
          <p:cNvPr id="840" name="Google Shape;840;p26"/>
          <p:cNvSpPr txBox="1"/>
          <p:nvPr/>
        </p:nvSpPr>
        <p:spPr>
          <a:xfrm>
            <a:off x="3148200" y="1624875"/>
            <a:ext cx="4395600" cy="123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0">
                <a:solidFill>
                  <a:srgbClr val="E8964E"/>
                </a:solidFill>
                <a:latin typeface="Caveat Brush"/>
                <a:ea typeface="Caveat Brush"/>
                <a:cs typeface="Caveat Brush"/>
                <a:sym typeface="Caveat Brush"/>
              </a:rPr>
              <a:t>Answer</a:t>
            </a:r>
            <a:endParaRPr sz="8000">
              <a:solidFill>
                <a:srgbClr val="E8964E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sp>
        <p:nvSpPr>
          <p:cNvPr id="841" name="Google Shape;841;p26"/>
          <p:cNvSpPr txBox="1"/>
          <p:nvPr/>
        </p:nvSpPr>
        <p:spPr>
          <a:xfrm>
            <a:off x="1852800" y="3214650"/>
            <a:ext cx="69864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chemeClr val="lt1"/>
                </a:solidFill>
                <a:latin typeface="Arimo SemiBold"/>
                <a:ea typeface="Arimo SemiBold"/>
                <a:cs typeface="Arimo SemiBold"/>
                <a:sym typeface="Arimo SemiBold"/>
              </a:rPr>
              <a:t>What is the name of the largest ocean on earth?</a:t>
            </a:r>
            <a:endParaRPr sz="2100">
              <a:solidFill>
                <a:schemeClr val="lt1"/>
              </a:solidFill>
              <a:latin typeface="Arimo SemiBold"/>
              <a:ea typeface="Arimo SemiBold"/>
              <a:cs typeface="Arimo SemiBold"/>
              <a:sym typeface="Arimo SemiBold"/>
            </a:endParaRPr>
          </a:p>
        </p:txBody>
      </p:sp>
      <p:grpSp>
        <p:nvGrpSpPr>
          <p:cNvPr id="842" name="Google Shape;842;p26"/>
          <p:cNvGrpSpPr/>
          <p:nvPr/>
        </p:nvGrpSpPr>
        <p:grpSpPr>
          <a:xfrm>
            <a:off x="2252850" y="4248150"/>
            <a:ext cx="6176850" cy="1161300"/>
            <a:chOff x="2405263" y="4248150"/>
            <a:chExt cx="6176850" cy="1161300"/>
          </a:xfrm>
        </p:grpSpPr>
        <p:grpSp>
          <p:nvGrpSpPr>
            <p:cNvPr id="843" name="Google Shape;843;p26"/>
            <p:cNvGrpSpPr/>
            <p:nvPr/>
          </p:nvGrpSpPr>
          <p:grpSpPr>
            <a:xfrm>
              <a:off x="2405263" y="4248150"/>
              <a:ext cx="2481000" cy="1161300"/>
              <a:chOff x="2405263" y="4248150"/>
              <a:chExt cx="2481000" cy="1161300"/>
            </a:xfrm>
          </p:grpSpPr>
          <p:grpSp>
            <p:nvGrpSpPr>
              <p:cNvPr id="844" name="Google Shape;844;p26"/>
              <p:cNvGrpSpPr/>
              <p:nvPr/>
            </p:nvGrpSpPr>
            <p:grpSpPr>
              <a:xfrm>
                <a:off x="3274325" y="4248150"/>
                <a:ext cx="742950" cy="742950"/>
                <a:chOff x="1321700" y="3638550"/>
                <a:chExt cx="742950" cy="742950"/>
              </a:xfrm>
            </p:grpSpPr>
            <p:pic>
              <p:nvPicPr>
                <p:cNvPr id="845" name="Google Shape;845;p26"/>
                <p:cNvPicPr preferRelativeResize="0"/>
                <p:nvPr/>
              </p:nvPicPr>
              <p:blipFill>
                <a:blip r:embed="rId4">
                  <a:alphaModFix/>
                </a:blip>
                <a:stretch>
                  <a:fillRect/>
                </a:stretch>
              </p:blipFill>
              <p:spPr>
                <a:xfrm>
                  <a:off x="1321700" y="3638550"/>
                  <a:ext cx="742950" cy="74295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sp>
              <p:nvSpPr>
                <p:cNvPr id="846" name="Google Shape;846;p26"/>
                <p:cNvSpPr txBox="1"/>
                <p:nvPr/>
              </p:nvSpPr>
              <p:spPr>
                <a:xfrm>
                  <a:off x="1531375" y="3742800"/>
                  <a:ext cx="306900" cy="4773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3100">
                      <a:solidFill>
                        <a:schemeClr val="dk1"/>
                      </a:solidFill>
                      <a:latin typeface="Caveat Brush"/>
                      <a:ea typeface="Caveat Brush"/>
                      <a:cs typeface="Caveat Brush"/>
                      <a:sym typeface="Caveat Brush"/>
                    </a:rPr>
                    <a:t>A</a:t>
                  </a:r>
                  <a:endParaRPr sz="3100">
                    <a:solidFill>
                      <a:schemeClr val="dk1"/>
                    </a:solidFill>
                    <a:latin typeface="Caveat Brush"/>
                    <a:ea typeface="Caveat Brush"/>
                    <a:cs typeface="Caveat Brush"/>
                    <a:sym typeface="Caveat Brush"/>
                  </a:endParaRPr>
                </a:p>
              </p:txBody>
            </p:sp>
          </p:grpSp>
          <p:sp>
            <p:nvSpPr>
              <p:cNvPr id="847" name="Google Shape;847;p26"/>
              <p:cNvSpPr txBox="1"/>
              <p:nvPr/>
            </p:nvSpPr>
            <p:spPr>
              <a:xfrm>
                <a:off x="2405263" y="5086350"/>
                <a:ext cx="2481000" cy="323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2100">
                    <a:latin typeface="Arimo"/>
                    <a:ea typeface="Arimo"/>
                    <a:cs typeface="Arimo"/>
                    <a:sym typeface="Arimo"/>
                  </a:rPr>
                  <a:t>Artic</a:t>
                </a:r>
                <a:endParaRPr b="1" sz="2100">
                  <a:latin typeface="Arimo"/>
                  <a:ea typeface="Arimo"/>
                  <a:cs typeface="Arimo"/>
                  <a:sym typeface="Arimo"/>
                </a:endParaRPr>
              </a:p>
            </p:txBody>
          </p:sp>
        </p:grpSp>
        <p:grpSp>
          <p:nvGrpSpPr>
            <p:cNvPr id="848" name="Google Shape;848;p26"/>
            <p:cNvGrpSpPr/>
            <p:nvPr/>
          </p:nvGrpSpPr>
          <p:grpSpPr>
            <a:xfrm>
              <a:off x="6120013" y="4248150"/>
              <a:ext cx="2462100" cy="1161300"/>
              <a:chOff x="2414788" y="4248150"/>
              <a:chExt cx="2462100" cy="1161300"/>
            </a:xfrm>
          </p:grpSpPr>
          <p:grpSp>
            <p:nvGrpSpPr>
              <p:cNvPr id="849" name="Google Shape;849;p26"/>
              <p:cNvGrpSpPr/>
              <p:nvPr/>
            </p:nvGrpSpPr>
            <p:grpSpPr>
              <a:xfrm>
                <a:off x="3274325" y="4248150"/>
                <a:ext cx="742950" cy="742950"/>
                <a:chOff x="1321700" y="3638550"/>
                <a:chExt cx="742950" cy="742950"/>
              </a:xfrm>
            </p:grpSpPr>
            <p:pic>
              <p:nvPicPr>
                <p:cNvPr id="850" name="Google Shape;850;p26"/>
                <p:cNvPicPr preferRelativeResize="0"/>
                <p:nvPr/>
              </p:nvPicPr>
              <p:blipFill>
                <a:blip r:embed="rId4">
                  <a:alphaModFix/>
                </a:blip>
                <a:stretch>
                  <a:fillRect/>
                </a:stretch>
              </p:blipFill>
              <p:spPr>
                <a:xfrm>
                  <a:off x="1321700" y="3638550"/>
                  <a:ext cx="742950" cy="74295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sp>
              <p:nvSpPr>
                <p:cNvPr id="851" name="Google Shape;851;p26"/>
                <p:cNvSpPr txBox="1"/>
                <p:nvPr/>
              </p:nvSpPr>
              <p:spPr>
                <a:xfrm>
                  <a:off x="1531375" y="3742800"/>
                  <a:ext cx="306900" cy="4773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3100">
                      <a:solidFill>
                        <a:schemeClr val="dk1"/>
                      </a:solidFill>
                      <a:latin typeface="Caveat Brush"/>
                      <a:ea typeface="Caveat Brush"/>
                      <a:cs typeface="Caveat Brush"/>
                      <a:sym typeface="Caveat Brush"/>
                    </a:rPr>
                    <a:t>B</a:t>
                  </a:r>
                  <a:endParaRPr sz="3100">
                    <a:solidFill>
                      <a:schemeClr val="dk1"/>
                    </a:solidFill>
                    <a:latin typeface="Caveat Brush"/>
                    <a:ea typeface="Caveat Brush"/>
                    <a:cs typeface="Caveat Brush"/>
                    <a:sym typeface="Caveat Brush"/>
                  </a:endParaRPr>
                </a:p>
              </p:txBody>
            </p:sp>
          </p:grpSp>
          <p:sp>
            <p:nvSpPr>
              <p:cNvPr id="852" name="Google Shape;852;p26"/>
              <p:cNvSpPr txBox="1"/>
              <p:nvPr/>
            </p:nvSpPr>
            <p:spPr>
              <a:xfrm>
                <a:off x="2414788" y="5086350"/>
                <a:ext cx="2462100" cy="323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2100">
                    <a:latin typeface="Arimo"/>
                    <a:ea typeface="Arimo"/>
                    <a:cs typeface="Arimo"/>
                    <a:sym typeface="Arimo"/>
                  </a:rPr>
                  <a:t>Pacific</a:t>
                </a:r>
                <a:endParaRPr b="1" sz="2100">
                  <a:latin typeface="Arimo"/>
                  <a:ea typeface="Arimo"/>
                  <a:cs typeface="Arimo"/>
                  <a:sym typeface="Arimo"/>
                </a:endParaRPr>
              </a:p>
            </p:txBody>
          </p:sp>
        </p:grpSp>
      </p:grpSp>
      <p:grpSp>
        <p:nvGrpSpPr>
          <p:cNvPr id="853" name="Google Shape;853;p26"/>
          <p:cNvGrpSpPr/>
          <p:nvPr/>
        </p:nvGrpSpPr>
        <p:grpSpPr>
          <a:xfrm>
            <a:off x="751498" y="419326"/>
            <a:ext cx="9806947" cy="6924449"/>
            <a:chOff x="751498" y="419326"/>
            <a:chExt cx="9806947" cy="6924449"/>
          </a:xfrm>
        </p:grpSpPr>
        <p:pic>
          <p:nvPicPr>
            <p:cNvPr id="854" name="Google Shape;854;p26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896222" y="419326"/>
              <a:ext cx="1610425" cy="182857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55" name="Google Shape;855;p26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7957869" y="581075"/>
              <a:ext cx="2600576" cy="11613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56" name="Google Shape;856;p26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751498" y="6002400"/>
              <a:ext cx="1682460" cy="9876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57" name="Google Shape;857;p26"/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>
              <a:off x="8592598" y="4972200"/>
              <a:ext cx="1911843" cy="2371575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1" name="Shape 8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62" name="Google Shape;862;p27"/>
          <p:cNvGrpSpPr/>
          <p:nvPr/>
        </p:nvGrpSpPr>
        <p:grpSpPr>
          <a:xfrm>
            <a:off x="-153" y="0"/>
            <a:ext cx="10692306" cy="7560000"/>
            <a:chOff x="19" y="50"/>
            <a:chExt cx="10692306" cy="7560000"/>
          </a:xfrm>
        </p:grpSpPr>
        <p:sp>
          <p:nvSpPr>
            <p:cNvPr id="863" name="Google Shape;863;p27"/>
            <p:cNvSpPr/>
            <p:nvPr/>
          </p:nvSpPr>
          <p:spPr>
            <a:xfrm>
              <a:off x="25" y="50"/>
              <a:ext cx="10692300" cy="7560000"/>
            </a:xfrm>
            <a:prstGeom prst="rect">
              <a:avLst/>
            </a:prstGeom>
            <a:solidFill>
              <a:srgbClr val="D3CFE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864" name="Google Shape;864;p27"/>
            <p:cNvGrpSpPr/>
            <p:nvPr/>
          </p:nvGrpSpPr>
          <p:grpSpPr>
            <a:xfrm>
              <a:off x="19" y="184"/>
              <a:ext cx="10691961" cy="7559633"/>
              <a:chOff x="0" y="0"/>
              <a:chExt cx="10694100" cy="7567200"/>
            </a:xfrm>
          </p:grpSpPr>
          <p:grpSp>
            <p:nvGrpSpPr>
              <p:cNvPr id="865" name="Google Shape;865;p27"/>
              <p:cNvGrpSpPr/>
              <p:nvPr/>
            </p:nvGrpSpPr>
            <p:grpSpPr>
              <a:xfrm>
                <a:off x="471439" y="0"/>
                <a:ext cx="9671450" cy="7567200"/>
                <a:chOff x="471439" y="0"/>
                <a:chExt cx="9671450" cy="7567200"/>
              </a:xfrm>
            </p:grpSpPr>
            <p:cxnSp>
              <p:nvCxnSpPr>
                <p:cNvPr id="866" name="Google Shape;866;p27"/>
                <p:cNvCxnSpPr/>
                <p:nvPr/>
              </p:nvCxnSpPr>
              <p:spPr>
                <a:xfrm>
                  <a:off x="471439" y="0"/>
                  <a:ext cx="0" cy="756720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867" name="Google Shape;867;p27"/>
                <p:cNvCxnSpPr/>
                <p:nvPr/>
              </p:nvCxnSpPr>
              <p:spPr>
                <a:xfrm>
                  <a:off x="1075905" y="0"/>
                  <a:ext cx="0" cy="756720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868" name="Google Shape;868;p27"/>
                <p:cNvCxnSpPr/>
                <p:nvPr/>
              </p:nvCxnSpPr>
              <p:spPr>
                <a:xfrm>
                  <a:off x="1680371" y="0"/>
                  <a:ext cx="0" cy="756720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869" name="Google Shape;869;p27"/>
                <p:cNvCxnSpPr/>
                <p:nvPr/>
              </p:nvCxnSpPr>
              <p:spPr>
                <a:xfrm>
                  <a:off x="2284836" y="0"/>
                  <a:ext cx="0" cy="756720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870" name="Google Shape;870;p27"/>
                <p:cNvCxnSpPr/>
                <p:nvPr/>
              </p:nvCxnSpPr>
              <p:spPr>
                <a:xfrm>
                  <a:off x="2889302" y="0"/>
                  <a:ext cx="0" cy="756720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871" name="Google Shape;871;p27"/>
                <p:cNvCxnSpPr/>
                <p:nvPr/>
              </p:nvCxnSpPr>
              <p:spPr>
                <a:xfrm>
                  <a:off x="3493768" y="0"/>
                  <a:ext cx="0" cy="756720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872" name="Google Shape;872;p27"/>
                <p:cNvCxnSpPr/>
                <p:nvPr/>
              </p:nvCxnSpPr>
              <p:spPr>
                <a:xfrm>
                  <a:off x="4098233" y="0"/>
                  <a:ext cx="0" cy="756720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873" name="Google Shape;873;p27"/>
                <p:cNvCxnSpPr/>
                <p:nvPr/>
              </p:nvCxnSpPr>
              <p:spPr>
                <a:xfrm>
                  <a:off x="4702699" y="0"/>
                  <a:ext cx="0" cy="756720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874" name="Google Shape;874;p27"/>
                <p:cNvCxnSpPr/>
                <p:nvPr/>
              </p:nvCxnSpPr>
              <p:spPr>
                <a:xfrm>
                  <a:off x="5307164" y="0"/>
                  <a:ext cx="0" cy="756720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875" name="Google Shape;875;p27"/>
                <p:cNvCxnSpPr/>
                <p:nvPr/>
              </p:nvCxnSpPr>
              <p:spPr>
                <a:xfrm>
                  <a:off x="5911630" y="0"/>
                  <a:ext cx="0" cy="756720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876" name="Google Shape;876;p27"/>
                <p:cNvCxnSpPr/>
                <p:nvPr/>
              </p:nvCxnSpPr>
              <p:spPr>
                <a:xfrm>
                  <a:off x="6516096" y="0"/>
                  <a:ext cx="0" cy="756720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877" name="Google Shape;877;p27"/>
                <p:cNvCxnSpPr/>
                <p:nvPr/>
              </p:nvCxnSpPr>
              <p:spPr>
                <a:xfrm>
                  <a:off x="7120561" y="0"/>
                  <a:ext cx="0" cy="756720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878" name="Google Shape;878;p27"/>
                <p:cNvCxnSpPr/>
                <p:nvPr/>
              </p:nvCxnSpPr>
              <p:spPr>
                <a:xfrm>
                  <a:off x="7725027" y="0"/>
                  <a:ext cx="0" cy="756720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879" name="Google Shape;879;p27"/>
                <p:cNvCxnSpPr/>
                <p:nvPr/>
              </p:nvCxnSpPr>
              <p:spPr>
                <a:xfrm>
                  <a:off x="8329493" y="0"/>
                  <a:ext cx="0" cy="756720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880" name="Google Shape;880;p27"/>
                <p:cNvCxnSpPr/>
                <p:nvPr/>
              </p:nvCxnSpPr>
              <p:spPr>
                <a:xfrm>
                  <a:off x="8933958" y="0"/>
                  <a:ext cx="0" cy="756720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881" name="Google Shape;881;p27"/>
                <p:cNvCxnSpPr/>
                <p:nvPr/>
              </p:nvCxnSpPr>
              <p:spPr>
                <a:xfrm>
                  <a:off x="9538424" y="0"/>
                  <a:ext cx="0" cy="756720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882" name="Google Shape;882;p27"/>
                <p:cNvCxnSpPr/>
                <p:nvPr/>
              </p:nvCxnSpPr>
              <p:spPr>
                <a:xfrm>
                  <a:off x="10142889" y="0"/>
                  <a:ext cx="0" cy="756720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grpSp>
            <p:nvGrpSpPr>
              <p:cNvPr id="883" name="Google Shape;883;p27"/>
              <p:cNvGrpSpPr/>
              <p:nvPr/>
            </p:nvGrpSpPr>
            <p:grpSpPr>
              <a:xfrm>
                <a:off x="0" y="331925"/>
                <a:ext cx="10694100" cy="6720450"/>
                <a:chOff x="0" y="331925"/>
                <a:chExt cx="10694100" cy="6720450"/>
              </a:xfrm>
            </p:grpSpPr>
            <p:cxnSp>
              <p:nvCxnSpPr>
                <p:cNvPr id="884" name="Google Shape;884;p27"/>
                <p:cNvCxnSpPr/>
                <p:nvPr/>
              </p:nvCxnSpPr>
              <p:spPr>
                <a:xfrm>
                  <a:off x="0" y="331925"/>
                  <a:ext cx="10694100" cy="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885" name="Google Shape;885;p27"/>
                <p:cNvCxnSpPr/>
                <p:nvPr/>
              </p:nvCxnSpPr>
              <p:spPr>
                <a:xfrm>
                  <a:off x="0" y="942875"/>
                  <a:ext cx="10694100" cy="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886" name="Google Shape;886;p27"/>
                <p:cNvCxnSpPr/>
                <p:nvPr/>
              </p:nvCxnSpPr>
              <p:spPr>
                <a:xfrm>
                  <a:off x="0" y="1553825"/>
                  <a:ext cx="10694100" cy="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887" name="Google Shape;887;p27"/>
                <p:cNvCxnSpPr/>
                <p:nvPr/>
              </p:nvCxnSpPr>
              <p:spPr>
                <a:xfrm>
                  <a:off x="0" y="2164775"/>
                  <a:ext cx="10694100" cy="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888" name="Google Shape;888;p27"/>
                <p:cNvCxnSpPr/>
                <p:nvPr/>
              </p:nvCxnSpPr>
              <p:spPr>
                <a:xfrm>
                  <a:off x="0" y="2775725"/>
                  <a:ext cx="10694100" cy="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889" name="Google Shape;889;p27"/>
                <p:cNvCxnSpPr/>
                <p:nvPr/>
              </p:nvCxnSpPr>
              <p:spPr>
                <a:xfrm>
                  <a:off x="0" y="3386675"/>
                  <a:ext cx="10694100" cy="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890" name="Google Shape;890;p27"/>
                <p:cNvCxnSpPr/>
                <p:nvPr/>
              </p:nvCxnSpPr>
              <p:spPr>
                <a:xfrm>
                  <a:off x="0" y="3997625"/>
                  <a:ext cx="10694100" cy="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891" name="Google Shape;891;p27"/>
                <p:cNvCxnSpPr/>
                <p:nvPr/>
              </p:nvCxnSpPr>
              <p:spPr>
                <a:xfrm>
                  <a:off x="0" y="4608575"/>
                  <a:ext cx="10694100" cy="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892" name="Google Shape;892;p27"/>
                <p:cNvCxnSpPr/>
                <p:nvPr/>
              </p:nvCxnSpPr>
              <p:spPr>
                <a:xfrm>
                  <a:off x="0" y="5219525"/>
                  <a:ext cx="10694100" cy="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893" name="Google Shape;893;p27"/>
                <p:cNvCxnSpPr/>
                <p:nvPr/>
              </p:nvCxnSpPr>
              <p:spPr>
                <a:xfrm>
                  <a:off x="0" y="5830475"/>
                  <a:ext cx="10694100" cy="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894" name="Google Shape;894;p27"/>
                <p:cNvCxnSpPr/>
                <p:nvPr/>
              </p:nvCxnSpPr>
              <p:spPr>
                <a:xfrm>
                  <a:off x="0" y="6441425"/>
                  <a:ext cx="10694100" cy="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895" name="Google Shape;895;p27"/>
                <p:cNvCxnSpPr/>
                <p:nvPr/>
              </p:nvCxnSpPr>
              <p:spPr>
                <a:xfrm>
                  <a:off x="0" y="7052375"/>
                  <a:ext cx="10694100" cy="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CBC6E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</p:grpSp>
        <p:sp>
          <p:nvSpPr>
            <p:cNvPr id="896" name="Google Shape;896;p27"/>
            <p:cNvSpPr/>
            <p:nvPr/>
          </p:nvSpPr>
          <p:spPr>
            <a:xfrm>
              <a:off x="633150" y="1031700"/>
              <a:ext cx="9425700" cy="5496600"/>
            </a:xfrm>
            <a:prstGeom prst="roundRect">
              <a:avLst>
                <a:gd fmla="val 2281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97" name="Google Shape;897;p27"/>
          <p:cNvGrpSpPr/>
          <p:nvPr/>
        </p:nvGrpSpPr>
        <p:grpSpPr>
          <a:xfrm>
            <a:off x="202825" y="380500"/>
            <a:ext cx="10260400" cy="6857698"/>
            <a:chOff x="202825" y="380500"/>
            <a:chExt cx="10260400" cy="6857698"/>
          </a:xfrm>
        </p:grpSpPr>
        <p:pic>
          <p:nvPicPr>
            <p:cNvPr id="898" name="Google Shape;898;p27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202825" y="380500"/>
              <a:ext cx="1914674" cy="20742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99" name="Google Shape;899;p2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4247600" y="547113"/>
              <a:ext cx="1143550" cy="37573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00" name="Google Shape;900;p27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8774450" y="457326"/>
              <a:ext cx="1641150" cy="226682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01" name="Google Shape;901;p27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323850" y="5143500"/>
              <a:ext cx="2411974" cy="20742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02" name="Google Shape;902;p27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6162125" y="6823501"/>
              <a:ext cx="1143550" cy="3561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03" name="Google Shape;903;p27"/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>
              <a:off x="8607725" y="5210242"/>
              <a:ext cx="1855500" cy="2027957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904" name="Google Shape;904;p27"/>
          <p:cNvGrpSpPr/>
          <p:nvPr/>
        </p:nvGrpSpPr>
        <p:grpSpPr>
          <a:xfrm>
            <a:off x="2602800" y="1543050"/>
            <a:ext cx="5486400" cy="4400625"/>
            <a:chOff x="2602800" y="1543050"/>
            <a:chExt cx="5486400" cy="4400625"/>
          </a:xfrm>
        </p:grpSpPr>
        <p:sp>
          <p:nvSpPr>
            <p:cNvPr id="905" name="Google Shape;905;p27"/>
            <p:cNvSpPr txBox="1"/>
            <p:nvPr/>
          </p:nvSpPr>
          <p:spPr>
            <a:xfrm>
              <a:off x="2602800" y="1543050"/>
              <a:ext cx="5486400" cy="477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3100">
                  <a:latin typeface="Arimo"/>
                  <a:ea typeface="Arimo"/>
                  <a:cs typeface="Arimo"/>
                  <a:sym typeface="Arimo"/>
                </a:rPr>
                <a:t>Thank You For Playing!</a:t>
              </a:r>
              <a:endParaRPr sz="3100">
                <a:latin typeface="Arimo"/>
                <a:ea typeface="Arimo"/>
                <a:cs typeface="Arimo"/>
                <a:sym typeface="Arimo"/>
              </a:endParaRPr>
            </a:p>
          </p:txBody>
        </p:sp>
        <p:sp>
          <p:nvSpPr>
            <p:cNvPr id="906" name="Google Shape;906;p27"/>
            <p:cNvSpPr txBox="1"/>
            <p:nvPr/>
          </p:nvSpPr>
          <p:spPr>
            <a:xfrm>
              <a:off x="2602800" y="2487075"/>
              <a:ext cx="5486400" cy="2469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lnSpc>
                  <a:spcPct val="7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ru" sz="10600">
                  <a:solidFill>
                    <a:srgbClr val="E8964E"/>
                  </a:solidFill>
                  <a:latin typeface="Caveat Brush"/>
                  <a:ea typeface="Caveat Brush"/>
                  <a:cs typeface="Caveat Brush"/>
                  <a:sym typeface="Caveat Brush"/>
                </a:rPr>
                <a:t> And The </a:t>
              </a:r>
              <a:endParaRPr sz="10600">
                <a:solidFill>
                  <a:srgbClr val="E8964E"/>
                </a:solidFill>
                <a:latin typeface="Caveat Brush"/>
                <a:ea typeface="Caveat Brush"/>
                <a:cs typeface="Caveat Brush"/>
                <a:sym typeface="Caveat Brush"/>
              </a:endParaRPr>
            </a:p>
            <a:p>
              <a:pPr indent="0" lvl="0" marL="0" rtl="0" algn="ctr">
                <a:lnSpc>
                  <a:spcPct val="7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0600">
                  <a:solidFill>
                    <a:srgbClr val="E8964E"/>
                  </a:solidFill>
                  <a:latin typeface="Caveat Brush"/>
                  <a:ea typeface="Caveat Brush"/>
                  <a:cs typeface="Caveat Brush"/>
                  <a:sym typeface="Caveat Brush"/>
                </a:rPr>
                <a:t>Winner is...</a:t>
              </a:r>
              <a:endParaRPr sz="10600">
                <a:solidFill>
                  <a:srgbClr val="E8964E"/>
                </a:solidFill>
                <a:latin typeface="Caveat Brush"/>
                <a:ea typeface="Caveat Brush"/>
                <a:cs typeface="Caveat Brush"/>
                <a:sym typeface="Caveat Brush"/>
              </a:endParaRPr>
            </a:p>
          </p:txBody>
        </p:sp>
        <p:grpSp>
          <p:nvGrpSpPr>
            <p:cNvPr id="907" name="Google Shape;907;p27"/>
            <p:cNvGrpSpPr/>
            <p:nvPr/>
          </p:nvGrpSpPr>
          <p:grpSpPr>
            <a:xfrm>
              <a:off x="4169388" y="5210250"/>
              <a:ext cx="2353224" cy="733425"/>
              <a:chOff x="4247600" y="5210250"/>
              <a:chExt cx="2353224" cy="733425"/>
            </a:xfrm>
          </p:grpSpPr>
          <p:pic>
            <p:nvPicPr>
              <p:cNvPr id="908" name="Google Shape;908;p27"/>
              <p:cNvPicPr preferRelativeResize="0"/>
              <p:nvPr/>
            </p:nvPicPr>
            <p:blipFill>
              <a:blip r:embed="rId9">
                <a:alphaModFix/>
              </a:blip>
              <a:stretch>
                <a:fillRect/>
              </a:stretch>
            </p:blipFill>
            <p:spPr>
              <a:xfrm>
                <a:off x="4247600" y="5210250"/>
                <a:ext cx="2353224" cy="733425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909" name="Google Shape;909;p27"/>
              <p:cNvSpPr txBox="1"/>
              <p:nvPr/>
            </p:nvSpPr>
            <p:spPr>
              <a:xfrm>
                <a:off x="4550462" y="5361413"/>
                <a:ext cx="1747500" cy="431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2800">
                    <a:solidFill>
                      <a:schemeClr val="lt1"/>
                    </a:solidFill>
                    <a:latin typeface="Arimo SemiBold"/>
                    <a:ea typeface="Arimo SemiBold"/>
                    <a:cs typeface="Arimo SemiBold"/>
                    <a:sym typeface="Arimo SemiBold"/>
                  </a:rPr>
                  <a:t>Drew</a:t>
                </a:r>
                <a:endParaRPr sz="2800">
                  <a:solidFill>
                    <a:schemeClr val="lt1"/>
                  </a:solidFill>
                  <a:latin typeface="Arimo SemiBold"/>
                  <a:ea typeface="Arimo SemiBold"/>
                  <a:cs typeface="Arimo SemiBold"/>
                  <a:sym typeface="Arimo SemiBold"/>
                </a:endParaRPr>
              </a:p>
            </p:txBody>
          </p:sp>
        </p:grp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