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Montserrat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47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47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Light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MontserratLight-italic.fntdata"/><Relationship Id="rId12" Type="http://schemas.openxmlformats.org/officeDocument/2006/relationships/font" Target="fonts/Montserrat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font" Target="fonts/Montserrat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CE8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5562" t="2695"/>
          <a:stretch/>
        </p:blipFill>
        <p:spPr>
          <a:xfrm>
            <a:off x="1466850" y="0"/>
            <a:ext cx="6105599" cy="413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9584" r="0" t="15052"/>
          <a:stretch/>
        </p:blipFill>
        <p:spPr>
          <a:xfrm>
            <a:off x="0" y="0"/>
            <a:ext cx="666750" cy="14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72971" t="0"/>
          <a:stretch/>
        </p:blipFill>
        <p:spPr>
          <a:xfrm>
            <a:off x="7272600" y="4009225"/>
            <a:ext cx="299850" cy="15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91895" r="0" t="0"/>
          <a:stretch/>
        </p:blipFill>
        <p:spPr>
          <a:xfrm>
            <a:off x="11" y="4727375"/>
            <a:ext cx="266700" cy="26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18546" l="9877" r="0" t="0"/>
          <a:stretch/>
        </p:blipFill>
        <p:spPr>
          <a:xfrm>
            <a:off x="0" y="8430300"/>
            <a:ext cx="2586050" cy="2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1790700"/>
            <a:ext cx="2186900" cy="28339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5024450" y="8248650"/>
            <a:ext cx="2085900" cy="9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1152525" y="4581525"/>
            <a:ext cx="61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Montserrat Light"/>
                <a:ea typeface="Montserrat Light"/>
                <a:cs typeface="Montserrat Light"/>
                <a:sym typeface="Montserrat Light"/>
              </a:rPr>
              <a:t>The school break is to begin from</a:t>
            </a: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066800" y="5303213"/>
            <a:ext cx="61056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5400">
                <a:solidFill>
                  <a:srgbClr val="55885D"/>
                </a:solidFill>
                <a:latin typeface="Montserrat"/>
                <a:ea typeface="Montserrat"/>
                <a:cs typeface="Montserrat"/>
                <a:sym typeface="Montserrat"/>
              </a:rPr>
              <a:t>March 15, 2030</a:t>
            </a:r>
            <a:endParaRPr b="1" sz="5400">
              <a:solidFill>
                <a:srgbClr val="55885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5400">
                <a:solidFill>
                  <a:srgbClr val="55885D"/>
                </a:solidFill>
                <a:latin typeface="Montserrat"/>
                <a:ea typeface="Montserrat"/>
                <a:cs typeface="Montserrat"/>
                <a:sym typeface="Montserrat"/>
              </a:rPr>
              <a:t>till</a:t>
            </a:r>
            <a:endParaRPr b="1" sz="5400">
              <a:solidFill>
                <a:srgbClr val="55885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400">
                <a:solidFill>
                  <a:srgbClr val="55885D"/>
                </a:solidFill>
                <a:latin typeface="Montserrat"/>
                <a:ea typeface="Montserrat"/>
                <a:cs typeface="Montserrat"/>
                <a:sym typeface="Montserrat"/>
              </a:rPr>
              <a:t>April 21, 2030</a:t>
            </a:r>
            <a:endParaRPr b="1" sz="5400">
              <a:solidFill>
                <a:srgbClr val="5588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076325" y="8696325"/>
            <a:ext cx="6105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Montserrat Light"/>
                <a:ea typeface="Montserrat Light"/>
                <a:cs typeface="Montserrat Light"/>
                <a:sym typeface="Montserrat Light"/>
              </a:rPr>
              <a:t>As these dates are subject to change, parents should check the school website during the summer of 2030 to confirm the school’s holiday dates.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2447925" y="752475"/>
            <a:ext cx="4734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School Holidays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Announcement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