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aleway"/>
      <p:regular r:id="rId8"/>
      <p:bold r:id="rId9"/>
      <p:italic r:id="rId10"/>
      <p:boldItalic r:id="rId11"/>
    </p:embeddedFont>
    <p:embeddedFont>
      <p:font typeface="Playfair Display"/>
      <p:regular r:id="rId12"/>
      <p:bold r:id="rId13"/>
      <p:italic r:id="rId14"/>
      <p:boldItalic r:id="rId15"/>
    </p:embeddedFont>
    <p:embeddedFont>
      <p:font typeface="Poppi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  <p15:guide id="3" pos="8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  <p:guide pos="8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boldItalic.fntdata"/><Relationship Id="rId10" Type="http://schemas.openxmlformats.org/officeDocument/2006/relationships/font" Target="fonts/Raleway-italic.fntdata"/><Relationship Id="rId13" Type="http://schemas.openxmlformats.org/officeDocument/2006/relationships/font" Target="fonts/PlayfairDisplay-bold.fntdata"/><Relationship Id="rId12" Type="http://schemas.openxmlformats.org/officeDocument/2006/relationships/font" Target="fonts/PlayfairDispl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bold.fntdata"/><Relationship Id="rId15" Type="http://schemas.openxmlformats.org/officeDocument/2006/relationships/font" Target="fonts/PlayfairDisplay-boldItalic.fntdata"/><Relationship Id="rId14" Type="http://schemas.openxmlformats.org/officeDocument/2006/relationships/font" Target="fonts/PlayfairDisplay-italic.fntdata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-italic.fntdata"/><Relationship Id="rId7" Type="http://schemas.openxmlformats.org/officeDocument/2006/relationships/slide" Target="slides/slide2.xml"/><Relationship Id="rId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5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5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2f658dd52_0_7:notes"/>
          <p:cNvSpPr/>
          <p:nvPr>
            <p:ph idx="2" type="sldImg"/>
          </p:nvPr>
        </p:nvSpPr>
        <p:spPr>
          <a:xfrm>
            <a:off x="440695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2f658dd5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75" lIns="32275" spcFirstLastPara="1" rIns="32275" wrap="square" tIns="32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32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399800" cy="12195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399800" cy="12195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70000"/>
          </a:xfrm>
          <a:prstGeom prst="rect">
            <a:avLst/>
          </a:prstGeom>
        </p:spPr>
        <p:txBody>
          <a:bodyPr anchorCtr="0" anchor="b" bIns="32275" lIns="32275" spcFirstLastPara="1" rIns="32275" wrap="square" tIns="32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75" lIns="32275" spcFirstLastPara="1" rIns="32275" wrap="square" tIns="32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75" lIns="32275" spcFirstLastPara="1" rIns="32275" wrap="square" tIns="32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2800" cy="13188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75" lIns="32275" spcFirstLastPara="1" rIns="32275" wrap="square" tIns="32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100"/>
          </a:xfrm>
          <a:prstGeom prst="rect">
            <a:avLst/>
          </a:prstGeom>
        </p:spPr>
        <p:txBody>
          <a:bodyPr anchorCtr="0" anchor="t" bIns="32275" lIns="32275" spcFirstLastPara="1" rIns="32275" wrap="square" tIns="3227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75" lIns="32275" spcFirstLastPara="1" rIns="32275" wrap="square" tIns="32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75" lIns="32275" spcFirstLastPara="1" rIns="32275" wrap="square" tIns="32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75" lIns="32275" spcFirstLastPara="1" rIns="32275" wrap="square" tIns="3227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75" lIns="32275" spcFirstLastPara="1" rIns="32275" wrap="square" tIns="32275">
            <a:normAutofit/>
          </a:bodyPr>
          <a:lstStyle>
            <a:lvl1pPr lvl="0" algn="r">
              <a:buNone/>
              <a:defRPr sz="300">
                <a:solidFill>
                  <a:schemeClr val="dk2"/>
                </a:solidFill>
              </a:defRPr>
            </a:lvl1pPr>
            <a:lvl2pPr lvl="1" algn="r">
              <a:buNone/>
              <a:defRPr sz="300">
                <a:solidFill>
                  <a:schemeClr val="dk2"/>
                </a:solidFill>
              </a:defRPr>
            </a:lvl2pPr>
            <a:lvl3pPr lvl="2" algn="r">
              <a:buNone/>
              <a:defRPr sz="300">
                <a:solidFill>
                  <a:schemeClr val="dk2"/>
                </a:solidFill>
              </a:defRPr>
            </a:lvl3pPr>
            <a:lvl4pPr lvl="3" algn="r">
              <a:buNone/>
              <a:defRPr sz="300">
                <a:solidFill>
                  <a:schemeClr val="dk2"/>
                </a:solidFill>
              </a:defRPr>
            </a:lvl4pPr>
            <a:lvl5pPr lvl="4" algn="r">
              <a:buNone/>
              <a:defRPr sz="300">
                <a:solidFill>
                  <a:schemeClr val="dk2"/>
                </a:solidFill>
              </a:defRPr>
            </a:lvl5pPr>
            <a:lvl6pPr lvl="5" algn="r">
              <a:buNone/>
              <a:defRPr sz="300">
                <a:solidFill>
                  <a:schemeClr val="dk2"/>
                </a:solidFill>
              </a:defRPr>
            </a:lvl6pPr>
            <a:lvl7pPr lvl="6" algn="r">
              <a:buNone/>
              <a:defRPr sz="300">
                <a:solidFill>
                  <a:schemeClr val="dk2"/>
                </a:solidFill>
              </a:defRPr>
            </a:lvl7pPr>
            <a:lvl8pPr lvl="7" algn="r">
              <a:buNone/>
              <a:defRPr sz="300">
                <a:solidFill>
                  <a:schemeClr val="dk2"/>
                </a:solidFill>
              </a:defRPr>
            </a:lvl8pPr>
            <a:lvl9pPr lvl="8" algn="r">
              <a:buNone/>
              <a:defRPr sz="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9" l="10863" r="3122" t="19"/>
          <a:stretch/>
        </p:blipFill>
        <p:spPr>
          <a:xfrm rot="-5400000">
            <a:off x="682200" y="-682200"/>
            <a:ext cx="183600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1332000"/>
            <a:ext cx="3200400" cy="504000"/>
          </a:xfrm>
          <a:prstGeom prst="rect">
            <a:avLst/>
          </a:prstGeom>
          <a:solidFill>
            <a:srgbClr val="313B3C">
              <a:alpha val="81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933896" y="1630650"/>
            <a:ext cx="1323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CFBDA5"/>
                </a:solidFill>
                <a:latin typeface="Raleway"/>
                <a:ea typeface="Raleway"/>
                <a:cs typeface="Raleway"/>
                <a:sym typeface="Raleway"/>
              </a:rPr>
              <a:t>Certified Spa Center</a:t>
            </a:r>
            <a:endParaRPr sz="1000">
              <a:solidFill>
                <a:srgbClr val="CFBDA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94200" y="1353395"/>
            <a:ext cx="160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Spa &amp; Beauty</a:t>
            </a:r>
            <a:endParaRPr sz="1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20017" l="0" r="0" t="6252"/>
          <a:stretch/>
        </p:blipFill>
        <p:spPr>
          <a:xfrm>
            <a:off x="1540463" y="1"/>
            <a:ext cx="1659926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0" y="0"/>
            <a:ext cx="1821624" cy="1835959"/>
          </a:xfrm>
          <a:custGeom>
            <a:rect b="b" l="l" r="r" t="t"/>
            <a:pathLst>
              <a:path extrusionOk="0" h="73343" w="72676">
                <a:moveTo>
                  <a:pt x="69247" y="0"/>
                </a:moveTo>
                <a:lnTo>
                  <a:pt x="64389" y="14097"/>
                </a:lnTo>
                <a:lnTo>
                  <a:pt x="64199" y="29242"/>
                </a:lnTo>
                <a:lnTo>
                  <a:pt x="72676" y="46673"/>
                </a:lnTo>
                <a:lnTo>
                  <a:pt x="71723" y="73343"/>
                </a:lnTo>
                <a:lnTo>
                  <a:pt x="0" y="73343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4" name="Google Shape;64;p14"/>
          <p:cNvSpPr txBox="1"/>
          <p:nvPr/>
        </p:nvSpPr>
        <p:spPr>
          <a:xfrm>
            <a:off x="110037" y="485794"/>
            <a:ext cx="1204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AA6F0B"/>
                </a:solidFill>
                <a:latin typeface="Raleway"/>
                <a:ea typeface="Raleway"/>
                <a:cs typeface="Raleway"/>
                <a:sym typeface="Raleway"/>
              </a:rPr>
              <a:t>Certified Spa Center</a:t>
            </a:r>
            <a:endParaRPr sz="1000">
              <a:solidFill>
                <a:srgbClr val="AA6F0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10025" y="208542"/>
            <a:ext cx="1388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413C3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Spa &amp; Beauty</a:t>
            </a:r>
            <a:endParaRPr sz="1800">
              <a:solidFill>
                <a:srgbClr val="413C3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838" y="851311"/>
            <a:ext cx="89027" cy="1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38936" y="851955"/>
            <a:ext cx="1093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13C39"/>
                </a:solidFill>
                <a:latin typeface="Poppins"/>
                <a:ea typeface="Poppins"/>
                <a:cs typeface="Poppins"/>
                <a:sym typeface="Poppins"/>
              </a:rPr>
              <a:t>New York, JS.</a:t>
            </a:r>
            <a:endParaRPr sz="800">
              <a:solidFill>
                <a:srgbClr val="413C3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68" name="Google Shape;68;p14"/>
          <p:cNvCxnSpPr/>
          <p:nvPr/>
        </p:nvCxnSpPr>
        <p:spPr>
          <a:xfrm>
            <a:off x="135345" y="1006952"/>
            <a:ext cx="13299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838" y="1068690"/>
            <a:ext cx="108000" cy="1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344766" y="1061606"/>
            <a:ext cx="1093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13C39"/>
                </a:solidFill>
                <a:latin typeface="Poppins"/>
                <a:ea typeface="Poppins"/>
                <a:cs typeface="Poppins"/>
                <a:sym typeface="Poppins"/>
              </a:rPr>
              <a:t>(123) 456-7890</a:t>
            </a:r>
            <a:endParaRPr sz="800">
              <a:solidFill>
                <a:srgbClr val="413C3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71" name="Google Shape;71;p14"/>
          <p:cNvCxnSpPr/>
          <p:nvPr/>
        </p:nvCxnSpPr>
        <p:spPr>
          <a:xfrm>
            <a:off x="141175" y="1236752"/>
            <a:ext cx="13299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2" name="Google Shape;7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838" y="1290612"/>
            <a:ext cx="108000" cy="8902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354228" y="1273638"/>
            <a:ext cx="1093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13C39"/>
                </a:solidFill>
                <a:latin typeface="Poppins"/>
                <a:ea typeface="Poppins"/>
                <a:cs typeface="Poppins"/>
                <a:sym typeface="Poppins"/>
              </a:rPr>
              <a:t>Mail@domain.ltd</a:t>
            </a:r>
            <a:endParaRPr sz="800">
              <a:solidFill>
                <a:srgbClr val="413C3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74" name="Google Shape;74;p14"/>
          <p:cNvCxnSpPr/>
          <p:nvPr/>
        </p:nvCxnSpPr>
        <p:spPr>
          <a:xfrm>
            <a:off x="134349" y="1430002"/>
            <a:ext cx="13299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5" name="Google Shape;75;p14"/>
          <p:cNvGrpSpPr/>
          <p:nvPr/>
        </p:nvGrpSpPr>
        <p:grpSpPr>
          <a:xfrm>
            <a:off x="133838" y="1465508"/>
            <a:ext cx="1314191" cy="123000"/>
            <a:chOff x="110025" y="1474911"/>
            <a:chExt cx="1314191" cy="123000"/>
          </a:xfrm>
        </p:grpSpPr>
        <p:pic>
          <p:nvPicPr>
            <p:cNvPr id="76" name="Google Shape;76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10025" y="1482411"/>
              <a:ext cx="108000" cy="1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14"/>
            <p:cNvSpPr txBox="1"/>
            <p:nvPr/>
          </p:nvSpPr>
          <p:spPr>
            <a:xfrm>
              <a:off x="330416" y="1474911"/>
              <a:ext cx="10938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413C39"/>
                  </a:solidFill>
                  <a:latin typeface="Poppins"/>
                  <a:ea typeface="Poppins"/>
                  <a:cs typeface="Poppins"/>
                  <a:sym typeface="Poppins"/>
                </a:rPr>
                <a:t>Domain.ltd</a:t>
              </a:r>
              <a:endParaRPr sz="800">
                <a:solidFill>
                  <a:srgbClr val="413C39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78" name="Google Shape;78;p14"/>
          <p:cNvPicPr preferRelativeResize="0"/>
          <p:nvPr/>
        </p:nvPicPr>
        <p:blipFill rotWithShape="1">
          <a:blip r:embed="rId8">
            <a:alphaModFix/>
          </a:blip>
          <a:srcRect b="0" l="0" r="0" t="645"/>
          <a:stretch/>
        </p:blipFill>
        <p:spPr>
          <a:xfrm>
            <a:off x="1560275" y="0"/>
            <a:ext cx="337275" cy="183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