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1836000" cx="3204000"/>
  <p:notesSz cx="6858000" cy="9144000"/>
  <p:embeddedFontLst>
    <p:embeddedFont>
      <p:font typeface="Raleway"/>
      <p:regular r:id="rId8"/>
      <p:bold r:id="rId9"/>
      <p:italic r:id="rId10"/>
      <p:boldItalic r:id="rId11"/>
    </p:embeddedFont>
    <p:embeddedFont>
      <p:font typeface="Lora"/>
      <p:regular r:id="rId12"/>
      <p:bold r:id="rId13"/>
      <p:italic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578">
          <p15:clr>
            <a:srgbClr val="A4A3A4"/>
          </p15:clr>
        </p15:guide>
        <p15:guide id="2" orient="horz" pos="1089">
          <p15:clr>
            <a:srgbClr val="9AA0A6"/>
          </p15:clr>
        </p15:guide>
        <p15:guide id="3" pos="1040">
          <p15:clr>
            <a:srgbClr val="9AA0A6"/>
          </p15:clr>
        </p15:guide>
        <p15:guide id="4" orient="horz" pos="752">
          <p15:clr>
            <a:srgbClr val="9AA0A6"/>
          </p15:clr>
        </p15:guide>
        <p15:guide id="5" orient="horz" pos="859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578" orient="horz"/>
        <p:guide pos="1089" orient="horz"/>
        <p:guide pos="1040"/>
        <p:guide pos="752" orient="horz"/>
        <p:guide pos="859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Raleway-boldItalic.fntdata"/><Relationship Id="rId10" Type="http://schemas.openxmlformats.org/officeDocument/2006/relationships/font" Target="fonts/Raleway-italic.fntdata"/><Relationship Id="rId13" Type="http://schemas.openxmlformats.org/officeDocument/2006/relationships/font" Target="fonts/Lora-bold.fntdata"/><Relationship Id="rId12" Type="http://schemas.openxmlformats.org/officeDocument/2006/relationships/font" Target="fonts/Lora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Raleway-bold.fntdata"/><Relationship Id="rId15" Type="http://schemas.openxmlformats.org/officeDocument/2006/relationships/font" Target="fonts/Lora-boldItalic.fntdata"/><Relationship Id="rId14" Type="http://schemas.openxmlformats.org/officeDocument/2006/relationships/font" Target="fonts/Lora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font" Target="fonts/Raleway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437330" y="685800"/>
            <a:ext cx="5984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437330" y="685800"/>
            <a:ext cx="5984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e00e71c85b_0_4:notes"/>
          <p:cNvSpPr/>
          <p:nvPr>
            <p:ph idx="2" type="sldImg"/>
          </p:nvPr>
        </p:nvSpPr>
        <p:spPr>
          <a:xfrm>
            <a:off x="437330" y="685800"/>
            <a:ext cx="5984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e00e71c85b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109221" y="265780"/>
            <a:ext cx="2985600" cy="732600"/>
          </a:xfrm>
          <a:prstGeom prst="rect">
            <a:avLst/>
          </a:prstGeom>
        </p:spPr>
        <p:txBody>
          <a:bodyPr anchorCtr="0" anchor="b" bIns="32225" lIns="32225" spcFirstLastPara="1" rIns="32225" wrap="square" tIns="322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109218" y="1011656"/>
            <a:ext cx="2985600" cy="2829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109218" y="767757"/>
            <a:ext cx="2985600" cy="3006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1pPr>
            <a:lvl2pPr lvl="1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109218" y="158854"/>
            <a:ext cx="2985600" cy="2043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109218" y="411382"/>
            <a:ext cx="2985600" cy="12195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109218" y="158854"/>
            <a:ext cx="2985600" cy="2043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109218" y="411382"/>
            <a:ext cx="1401600" cy="12195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indent="-260350" lvl="0" marL="457200">
              <a:spcBef>
                <a:spcPts val="0"/>
              </a:spcBef>
              <a:spcAft>
                <a:spcPts val="0"/>
              </a:spcAft>
              <a:buSzPts val="500"/>
              <a:buChar char="●"/>
              <a:defRPr sz="5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1693243" y="411382"/>
            <a:ext cx="1401600" cy="12195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indent="-260350" lvl="0" marL="457200">
              <a:spcBef>
                <a:spcPts val="0"/>
              </a:spcBef>
              <a:spcAft>
                <a:spcPts val="0"/>
              </a:spcAft>
              <a:buSzPts val="500"/>
              <a:buChar char="●"/>
              <a:defRPr sz="5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109218" y="158854"/>
            <a:ext cx="2985600" cy="2043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109218" y="198324"/>
            <a:ext cx="984000" cy="269700"/>
          </a:xfrm>
          <a:prstGeom prst="rect">
            <a:avLst/>
          </a:prstGeom>
        </p:spPr>
        <p:txBody>
          <a:bodyPr anchorCtr="0" anchor="b" bIns="32225" lIns="32225" spcFirstLastPara="1" rIns="32225" wrap="square" tIns="322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109218" y="496025"/>
            <a:ext cx="984000" cy="11349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indent="-254000" lvl="0" marL="4572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171781" y="160683"/>
            <a:ext cx="2231100" cy="14601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1pPr>
            <a:lvl2pPr lvl="1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1602000" y="-45"/>
            <a:ext cx="1602000" cy="1836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32225" lIns="32225" spcFirstLastPara="1" rIns="32225" wrap="square" tIns="322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93030" y="440188"/>
            <a:ext cx="1417500" cy="529200"/>
          </a:xfrm>
          <a:prstGeom prst="rect">
            <a:avLst/>
          </a:prstGeom>
        </p:spPr>
        <p:txBody>
          <a:bodyPr anchorCtr="0" anchor="b" bIns="32225" lIns="32225" spcFirstLastPara="1" rIns="32225" wrap="square" tIns="322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93030" y="1000573"/>
            <a:ext cx="1417500" cy="4410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1730770" y="258462"/>
            <a:ext cx="1344600" cy="13191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109218" y="1510127"/>
            <a:ext cx="2101800" cy="2160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109218" y="394837"/>
            <a:ext cx="2985600" cy="700800"/>
          </a:xfrm>
          <a:prstGeom prst="rect">
            <a:avLst/>
          </a:prstGeom>
        </p:spPr>
        <p:txBody>
          <a:bodyPr anchorCtr="0" anchor="b" bIns="32225" lIns="32225" spcFirstLastPara="1" rIns="32225" wrap="square" tIns="322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109218" y="1125204"/>
            <a:ext cx="2985600" cy="4644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indent="-266700" lvl="0" marL="457200" algn="ctr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 algn="ctr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 algn="ctr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09218" y="158854"/>
            <a:ext cx="2985600" cy="204300"/>
          </a:xfrm>
          <a:prstGeom prst="rect">
            <a:avLst/>
          </a:prstGeom>
          <a:noFill/>
          <a:ln>
            <a:noFill/>
          </a:ln>
        </p:spPr>
        <p:txBody>
          <a:bodyPr anchorCtr="0" anchor="t" bIns="32225" lIns="32225" spcFirstLastPara="1" rIns="32225" wrap="square" tIns="322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09218" y="411382"/>
            <a:ext cx="2985600" cy="1219500"/>
          </a:xfrm>
          <a:prstGeom prst="rect">
            <a:avLst/>
          </a:prstGeom>
          <a:noFill/>
          <a:ln>
            <a:noFill/>
          </a:ln>
        </p:spPr>
        <p:txBody>
          <a:bodyPr anchorCtr="0" anchor="t" bIns="32225" lIns="32225" spcFirstLastPara="1" rIns="32225" wrap="square" tIns="32225">
            <a:normAutofit/>
          </a:bodyPr>
          <a:lstStyle>
            <a:lvl1pPr indent="-2667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03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2pPr>
            <a:lvl3pPr indent="-2603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3pPr>
            <a:lvl4pPr indent="-2603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●"/>
              <a:defRPr sz="500">
                <a:solidFill>
                  <a:schemeClr val="dk2"/>
                </a:solidFill>
              </a:defRPr>
            </a:lvl4pPr>
            <a:lvl5pPr indent="-2603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5pPr>
            <a:lvl6pPr indent="-2603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6pPr>
            <a:lvl7pPr indent="-2603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●"/>
              <a:defRPr sz="500">
                <a:solidFill>
                  <a:schemeClr val="dk2"/>
                </a:solidFill>
              </a:defRPr>
            </a:lvl7pPr>
            <a:lvl8pPr indent="-2603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8pPr>
            <a:lvl9pPr indent="-2603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2225" lIns="32225" spcFirstLastPara="1" rIns="32225" wrap="square" tIns="32225">
            <a:normAutofit/>
          </a:bodyPr>
          <a:lstStyle>
            <a:lvl1pPr lvl="0" algn="r">
              <a:buNone/>
              <a:defRPr sz="400">
                <a:solidFill>
                  <a:schemeClr val="dk2"/>
                </a:solidFill>
              </a:defRPr>
            </a:lvl1pPr>
            <a:lvl2pPr lvl="1" algn="r">
              <a:buNone/>
              <a:defRPr sz="400">
                <a:solidFill>
                  <a:schemeClr val="dk2"/>
                </a:solidFill>
              </a:defRPr>
            </a:lvl2pPr>
            <a:lvl3pPr lvl="2" algn="r">
              <a:buNone/>
              <a:defRPr sz="400">
                <a:solidFill>
                  <a:schemeClr val="dk2"/>
                </a:solidFill>
              </a:defRPr>
            </a:lvl3pPr>
            <a:lvl4pPr lvl="3" algn="r">
              <a:buNone/>
              <a:defRPr sz="400">
                <a:solidFill>
                  <a:schemeClr val="dk2"/>
                </a:solidFill>
              </a:defRPr>
            </a:lvl4pPr>
            <a:lvl5pPr lvl="4" algn="r">
              <a:buNone/>
              <a:defRPr sz="400">
                <a:solidFill>
                  <a:schemeClr val="dk2"/>
                </a:solidFill>
              </a:defRPr>
            </a:lvl5pPr>
            <a:lvl6pPr lvl="5" algn="r">
              <a:buNone/>
              <a:defRPr sz="400">
                <a:solidFill>
                  <a:schemeClr val="dk2"/>
                </a:solidFill>
              </a:defRPr>
            </a:lvl6pPr>
            <a:lvl7pPr lvl="6" algn="r">
              <a:buNone/>
              <a:defRPr sz="400">
                <a:solidFill>
                  <a:schemeClr val="dk2"/>
                </a:solidFill>
              </a:defRPr>
            </a:lvl7pPr>
            <a:lvl8pPr lvl="7" algn="r">
              <a:buNone/>
              <a:defRPr sz="400">
                <a:solidFill>
                  <a:schemeClr val="dk2"/>
                </a:solidFill>
              </a:defRPr>
            </a:lvl8pPr>
            <a:lvl9pPr lvl="8" algn="r">
              <a:buNone/>
              <a:defRPr sz="4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4.png"/><Relationship Id="rId6" Type="http://schemas.openxmlformats.org/officeDocument/2006/relationships/image" Target="../media/image3.png"/><Relationship Id="rId7" Type="http://schemas.openxmlformats.org/officeDocument/2006/relationships/image" Target="../media/image6.png"/><Relationship Id="rId8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108000" y="108000"/>
            <a:ext cx="2988000" cy="1620000"/>
          </a:xfrm>
          <a:prstGeom prst="rect">
            <a:avLst/>
          </a:prstGeom>
          <a:solidFill>
            <a:srgbClr val="102F4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5" name="Google Shape;55;p13"/>
          <p:cNvGrpSpPr/>
          <p:nvPr/>
        </p:nvGrpSpPr>
        <p:grpSpPr>
          <a:xfrm>
            <a:off x="424950" y="527013"/>
            <a:ext cx="2354100" cy="985200"/>
            <a:chOff x="424950" y="625500"/>
            <a:chExt cx="2354100" cy="985200"/>
          </a:xfrm>
        </p:grpSpPr>
        <p:sp>
          <p:nvSpPr>
            <p:cNvPr id="56" name="Google Shape;56;p13"/>
            <p:cNvSpPr txBox="1"/>
            <p:nvPr/>
          </p:nvSpPr>
          <p:spPr>
            <a:xfrm>
              <a:off x="424950" y="625500"/>
              <a:ext cx="2354100" cy="985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2600">
                  <a:solidFill>
                    <a:schemeClr val="lt1"/>
                  </a:solidFill>
                  <a:latin typeface="Raleway"/>
                  <a:ea typeface="Raleway"/>
                  <a:cs typeface="Raleway"/>
                  <a:sym typeface="Raleway"/>
                </a:rPr>
                <a:t>Wendy Kunze</a:t>
              </a:r>
              <a:endParaRPr b="1" sz="26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57" name="Google Shape;57;p13"/>
            <p:cNvSpPr txBox="1"/>
            <p:nvPr/>
          </p:nvSpPr>
          <p:spPr>
            <a:xfrm>
              <a:off x="841200" y="1038175"/>
              <a:ext cx="15216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lt1"/>
                  </a:solidFill>
                  <a:latin typeface="Lora"/>
                  <a:ea typeface="Lora"/>
                  <a:cs typeface="Lora"/>
                  <a:sym typeface="Lora"/>
                </a:rPr>
                <a:t>Professional Title</a:t>
              </a:r>
              <a:endParaRPr sz="1200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/>
          <p:nvPr/>
        </p:nvSpPr>
        <p:spPr>
          <a:xfrm>
            <a:off x="108000" y="918000"/>
            <a:ext cx="2988000" cy="810000"/>
          </a:xfrm>
          <a:prstGeom prst="rect">
            <a:avLst/>
          </a:prstGeom>
          <a:solidFill>
            <a:srgbClr val="102F4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3" name="Google Shape;63;p14"/>
          <p:cNvGrpSpPr/>
          <p:nvPr/>
        </p:nvGrpSpPr>
        <p:grpSpPr>
          <a:xfrm>
            <a:off x="424950" y="68006"/>
            <a:ext cx="2354100" cy="781975"/>
            <a:chOff x="424950" y="625500"/>
            <a:chExt cx="2354100" cy="781975"/>
          </a:xfrm>
        </p:grpSpPr>
        <p:sp>
          <p:nvSpPr>
            <p:cNvPr id="64" name="Google Shape;64;p14"/>
            <p:cNvSpPr txBox="1"/>
            <p:nvPr/>
          </p:nvSpPr>
          <p:spPr>
            <a:xfrm>
              <a:off x="424950" y="625500"/>
              <a:ext cx="2354100" cy="58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2600">
                  <a:solidFill>
                    <a:srgbClr val="102F47"/>
                  </a:solidFill>
                  <a:latin typeface="Raleway"/>
                  <a:ea typeface="Raleway"/>
                  <a:cs typeface="Raleway"/>
                  <a:sym typeface="Raleway"/>
                </a:rPr>
                <a:t>Wendy Kunze</a:t>
              </a:r>
              <a:endParaRPr b="1" sz="2600">
                <a:solidFill>
                  <a:srgbClr val="102F47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65" name="Google Shape;65;p14"/>
            <p:cNvSpPr txBox="1"/>
            <p:nvPr/>
          </p:nvSpPr>
          <p:spPr>
            <a:xfrm>
              <a:off x="841200" y="1038175"/>
              <a:ext cx="15216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102F47"/>
                  </a:solidFill>
                  <a:latin typeface="Lora"/>
                  <a:ea typeface="Lora"/>
                  <a:cs typeface="Lora"/>
                  <a:sym typeface="Lora"/>
                </a:rPr>
                <a:t>Professional Title</a:t>
              </a:r>
              <a:endParaRPr sz="1200">
                <a:solidFill>
                  <a:srgbClr val="102F47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</p:grpSp>
      <p:grpSp>
        <p:nvGrpSpPr>
          <p:cNvPr id="66" name="Google Shape;66;p14"/>
          <p:cNvGrpSpPr/>
          <p:nvPr/>
        </p:nvGrpSpPr>
        <p:grpSpPr>
          <a:xfrm>
            <a:off x="1650587" y="1453153"/>
            <a:ext cx="1382696" cy="108000"/>
            <a:chOff x="1606088" y="1412185"/>
            <a:chExt cx="1382696" cy="108000"/>
          </a:xfrm>
        </p:grpSpPr>
        <p:pic>
          <p:nvPicPr>
            <p:cNvPr id="67" name="Google Shape;67;p1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606088" y="1412185"/>
              <a:ext cx="108000" cy="10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8" name="Google Shape;68;p14"/>
            <p:cNvSpPr txBox="1"/>
            <p:nvPr/>
          </p:nvSpPr>
          <p:spPr>
            <a:xfrm>
              <a:off x="1688584" y="1412335"/>
              <a:ext cx="1300200" cy="107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91425" spcFirstLastPara="1" rIns="91425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700">
                  <a:solidFill>
                    <a:schemeClr val="lt1"/>
                  </a:solidFill>
                  <a:latin typeface="Lora"/>
                  <a:ea typeface="Lora"/>
                  <a:cs typeface="Lora"/>
                  <a:sym typeface="Lora"/>
                </a:rPr>
                <a:t>Instagram.com/username</a:t>
              </a:r>
              <a:endParaRPr sz="700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</p:grpSp>
      <p:grpSp>
        <p:nvGrpSpPr>
          <p:cNvPr id="69" name="Google Shape;69;p14"/>
          <p:cNvGrpSpPr/>
          <p:nvPr/>
        </p:nvGrpSpPr>
        <p:grpSpPr>
          <a:xfrm>
            <a:off x="1650587" y="1084346"/>
            <a:ext cx="1382696" cy="107700"/>
            <a:chOff x="1606087" y="996238"/>
            <a:chExt cx="1382696" cy="107700"/>
          </a:xfrm>
        </p:grpSpPr>
        <p:pic>
          <p:nvPicPr>
            <p:cNvPr id="70" name="Google Shape;70;p1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606087" y="1012451"/>
              <a:ext cx="108000" cy="7527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1" name="Google Shape;71;p14"/>
            <p:cNvSpPr txBox="1"/>
            <p:nvPr/>
          </p:nvSpPr>
          <p:spPr>
            <a:xfrm>
              <a:off x="1688584" y="996238"/>
              <a:ext cx="1300200" cy="107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91425" spcFirstLastPara="1" rIns="91425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700">
                  <a:solidFill>
                    <a:schemeClr val="lt1"/>
                  </a:solidFill>
                  <a:latin typeface="Lora"/>
                  <a:ea typeface="Lora"/>
                  <a:cs typeface="Lora"/>
                  <a:sym typeface="Lora"/>
                </a:rPr>
                <a:t>Behance.net/username</a:t>
              </a:r>
              <a:endParaRPr sz="700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</p:grpSp>
      <p:grpSp>
        <p:nvGrpSpPr>
          <p:cNvPr id="72" name="Google Shape;72;p14"/>
          <p:cNvGrpSpPr/>
          <p:nvPr/>
        </p:nvGrpSpPr>
        <p:grpSpPr>
          <a:xfrm>
            <a:off x="1650587" y="1271346"/>
            <a:ext cx="1382696" cy="108000"/>
            <a:chOff x="1606088" y="1214528"/>
            <a:chExt cx="1382696" cy="108000"/>
          </a:xfrm>
        </p:grpSpPr>
        <p:pic>
          <p:nvPicPr>
            <p:cNvPr id="73" name="Google Shape;73;p14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606088" y="1214528"/>
              <a:ext cx="108000" cy="10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4" name="Google Shape;74;p14"/>
            <p:cNvSpPr txBox="1"/>
            <p:nvPr/>
          </p:nvSpPr>
          <p:spPr>
            <a:xfrm>
              <a:off x="1688584" y="1214678"/>
              <a:ext cx="1300200" cy="107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91425" spcFirstLastPara="1" rIns="91425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700">
                  <a:solidFill>
                    <a:schemeClr val="lt1"/>
                  </a:solidFill>
                  <a:latin typeface="Lora"/>
                  <a:ea typeface="Lora"/>
                  <a:cs typeface="Lora"/>
                  <a:sym typeface="Lora"/>
                </a:rPr>
                <a:t>Linkedin.com/username</a:t>
              </a:r>
              <a:endParaRPr sz="700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</p:grpSp>
      <p:grpSp>
        <p:nvGrpSpPr>
          <p:cNvPr id="75" name="Google Shape;75;p14"/>
          <p:cNvGrpSpPr/>
          <p:nvPr/>
        </p:nvGrpSpPr>
        <p:grpSpPr>
          <a:xfrm>
            <a:off x="263224" y="1451668"/>
            <a:ext cx="1133877" cy="107700"/>
            <a:chOff x="187024" y="1410700"/>
            <a:chExt cx="1133877" cy="107700"/>
          </a:xfrm>
        </p:grpSpPr>
        <p:sp>
          <p:nvSpPr>
            <p:cNvPr id="76" name="Google Shape;76;p14"/>
            <p:cNvSpPr txBox="1"/>
            <p:nvPr/>
          </p:nvSpPr>
          <p:spPr>
            <a:xfrm>
              <a:off x="273602" y="1410700"/>
              <a:ext cx="1047300" cy="107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91425" spcFirstLastPara="1" rIns="91425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700">
                  <a:solidFill>
                    <a:schemeClr val="lt1"/>
                  </a:solidFill>
                  <a:latin typeface="Lora"/>
                  <a:ea typeface="Lora"/>
                  <a:cs typeface="Lora"/>
                  <a:sym typeface="Lora"/>
                </a:rPr>
                <a:t>(626) 585-6344</a:t>
              </a:r>
              <a:endParaRPr sz="700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  <p:pic>
          <p:nvPicPr>
            <p:cNvPr id="77" name="Google Shape;77;p14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187024" y="1412174"/>
              <a:ext cx="108000" cy="104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8" name="Google Shape;78;p14"/>
          <p:cNvGrpSpPr/>
          <p:nvPr/>
        </p:nvGrpSpPr>
        <p:grpSpPr>
          <a:xfrm>
            <a:off x="263225" y="1271506"/>
            <a:ext cx="1133877" cy="107700"/>
            <a:chOff x="187025" y="1214687"/>
            <a:chExt cx="1133877" cy="107700"/>
          </a:xfrm>
        </p:grpSpPr>
        <p:sp>
          <p:nvSpPr>
            <p:cNvPr id="79" name="Google Shape;79;p14"/>
            <p:cNvSpPr txBox="1"/>
            <p:nvPr/>
          </p:nvSpPr>
          <p:spPr>
            <a:xfrm>
              <a:off x="273602" y="1214687"/>
              <a:ext cx="1047300" cy="107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91425" spcFirstLastPara="1" rIns="91425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700">
                  <a:solidFill>
                    <a:schemeClr val="lt1"/>
                  </a:solidFill>
                  <a:latin typeface="Lora"/>
                  <a:ea typeface="Lora"/>
                  <a:cs typeface="Lora"/>
                  <a:sym typeface="Lora"/>
                </a:rPr>
                <a:t>M</a:t>
              </a:r>
              <a:r>
                <a:rPr lang="ru" sz="700">
                  <a:solidFill>
                    <a:schemeClr val="lt1"/>
                  </a:solidFill>
                  <a:latin typeface="Lora"/>
                  <a:ea typeface="Lora"/>
                  <a:cs typeface="Lora"/>
                  <a:sym typeface="Lora"/>
                </a:rPr>
                <a:t>ail</a:t>
              </a:r>
              <a:r>
                <a:rPr lang="ru" sz="700">
                  <a:solidFill>
                    <a:schemeClr val="lt1"/>
                  </a:solidFill>
                  <a:latin typeface="Lora"/>
                  <a:ea typeface="Lora"/>
                  <a:cs typeface="Lora"/>
                  <a:sym typeface="Lora"/>
                </a:rPr>
                <a:t>@domain.ltd</a:t>
              </a:r>
              <a:endParaRPr sz="700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  <p:pic>
          <p:nvPicPr>
            <p:cNvPr id="80" name="Google Shape;80;p14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187025" y="1226096"/>
              <a:ext cx="108000" cy="8485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81" name="Google Shape;81;p14"/>
          <p:cNvGrpSpPr/>
          <p:nvPr/>
        </p:nvGrpSpPr>
        <p:grpSpPr>
          <a:xfrm>
            <a:off x="268508" y="1084847"/>
            <a:ext cx="1128593" cy="108000"/>
            <a:chOff x="192308" y="972963"/>
            <a:chExt cx="1128593" cy="108000"/>
          </a:xfrm>
        </p:grpSpPr>
        <p:sp>
          <p:nvSpPr>
            <p:cNvPr id="82" name="Google Shape;82;p14"/>
            <p:cNvSpPr txBox="1"/>
            <p:nvPr/>
          </p:nvSpPr>
          <p:spPr>
            <a:xfrm>
              <a:off x="273602" y="973125"/>
              <a:ext cx="1047300" cy="107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91425" spcFirstLastPara="1" rIns="91425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700">
                  <a:solidFill>
                    <a:schemeClr val="lt1"/>
                  </a:solidFill>
                  <a:latin typeface="Lora"/>
                  <a:ea typeface="Lora"/>
                  <a:cs typeface="Lora"/>
                  <a:sym typeface="Lora"/>
                </a:rPr>
                <a:t>USA/Port Ikeside</a:t>
              </a:r>
              <a:endParaRPr sz="700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  <p:pic>
          <p:nvPicPr>
            <p:cNvPr id="83" name="Google Shape;83;p14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192308" y="972963"/>
              <a:ext cx="108000" cy="108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