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Bubblegum Sans"/>
      <p:regular r:id="rId7"/>
    </p:embeddedFont>
    <p:embeddedFont>
      <p:font typeface="Ms Madi"/>
      <p:regular r:id="rId8"/>
    </p:embeddedFont>
    <p:embeddedFont>
      <p:font typeface="DM Sans"/>
      <p:regular r:id="rId9"/>
      <p:bold r:id="rId10"/>
      <p:italic r:id="rId11"/>
      <p:boldItalic r:id="rId1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pos="4422">
          <p15:clr>
            <a:srgbClr val="A4A3A4"/>
          </p15:clr>
        </p15:guide>
        <p15:guide id="2" pos="340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4422"/>
        <p:guide pos="3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1" Type="http://schemas.openxmlformats.org/officeDocument/2006/relationships/font" Target="fonts/DMSans-italic.fntdata"/><Relationship Id="rId10" Type="http://schemas.openxmlformats.org/officeDocument/2006/relationships/font" Target="fonts/DMSans-bold.fntdata"/><Relationship Id="rId12" Type="http://schemas.openxmlformats.org/officeDocument/2006/relationships/font" Target="fonts/DMSans-boldItalic.fntdata"/><Relationship Id="rId9" Type="http://schemas.openxmlformats.org/officeDocument/2006/relationships/font" Target="fonts/DMSans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BubblegumSans-regular.fntdata"/><Relationship Id="rId8" Type="http://schemas.openxmlformats.org/officeDocument/2006/relationships/font" Target="fonts/MsMadi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0" y="10431900"/>
            <a:ext cx="7560000" cy="270000"/>
          </a:xfrm>
          <a:prstGeom prst="rect">
            <a:avLst/>
          </a:prstGeom>
          <a:solidFill>
            <a:srgbClr val="FDE7E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5" name="Google Shape;5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7175" y="916400"/>
            <a:ext cx="4108425" cy="455400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13"/>
          <p:cNvSpPr txBox="1"/>
          <p:nvPr/>
        </p:nvSpPr>
        <p:spPr>
          <a:xfrm>
            <a:off x="438150" y="333375"/>
            <a:ext cx="4953000" cy="8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5700">
                <a:solidFill>
                  <a:srgbClr val="424E5F"/>
                </a:solidFill>
                <a:latin typeface="Ms Madi"/>
                <a:ea typeface="Ms Madi"/>
                <a:cs typeface="Ms Madi"/>
                <a:sym typeface="Ms Madi"/>
              </a:rPr>
              <a:t>Notes Template</a:t>
            </a:r>
            <a:endParaRPr sz="5700">
              <a:solidFill>
                <a:srgbClr val="424E5F"/>
              </a:solidFill>
              <a:latin typeface="Ms Madi"/>
              <a:ea typeface="Ms Madi"/>
              <a:cs typeface="Ms Madi"/>
              <a:sym typeface="Ms Madi"/>
            </a:endParaRPr>
          </a:p>
        </p:txBody>
      </p:sp>
      <p:cxnSp>
        <p:nvCxnSpPr>
          <p:cNvPr id="57" name="Google Shape;57;p13"/>
          <p:cNvCxnSpPr/>
          <p:nvPr/>
        </p:nvCxnSpPr>
        <p:spPr>
          <a:xfrm>
            <a:off x="542925" y="1728788"/>
            <a:ext cx="6477000" cy="0"/>
          </a:xfrm>
          <a:prstGeom prst="straightConnector1">
            <a:avLst/>
          </a:prstGeom>
          <a:noFill/>
          <a:ln cap="flat" cmpd="sng" w="28575">
            <a:solidFill>
              <a:srgbClr val="D1D3D4"/>
            </a:solidFill>
            <a:prstDash val="dot"/>
            <a:round/>
            <a:headEnd len="med" w="med" type="none"/>
            <a:tailEnd len="med" w="med" type="none"/>
          </a:ln>
        </p:spPr>
      </p:cxnSp>
      <p:cxnSp>
        <p:nvCxnSpPr>
          <p:cNvPr id="58" name="Google Shape;58;p13"/>
          <p:cNvCxnSpPr/>
          <p:nvPr/>
        </p:nvCxnSpPr>
        <p:spPr>
          <a:xfrm>
            <a:off x="542925" y="2098096"/>
            <a:ext cx="6477000" cy="0"/>
          </a:xfrm>
          <a:prstGeom prst="straightConnector1">
            <a:avLst/>
          </a:prstGeom>
          <a:noFill/>
          <a:ln cap="flat" cmpd="sng" w="28575">
            <a:solidFill>
              <a:srgbClr val="D1D3D4"/>
            </a:solidFill>
            <a:prstDash val="dot"/>
            <a:round/>
            <a:headEnd len="med" w="med" type="none"/>
            <a:tailEnd len="med" w="med" type="none"/>
          </a:ln>
        </p:spPr>
      </p:cxnSp>
      <p:cxnSp>
        <p:nvCxnSpPr>
          <p:cNvPr id="59" name="Google Shape;59;p13"/>
          <p:cNvCxnSpPr/>
          <p:nvPr/>
        </p:nvCxnSpPr>
        <p:spPr>
          <a:xfrm>
            <a:off x="542925" y="2467405"/>
            <a:ext cx="6477000" cy="0"/>
          </a:xfrm>
          <a:prstGeom prst="straightConnector1">
            <a:avLst/>
          </a:prstGeom>
          <a:noFill/>
          <a:ln cap="flat" cmpd="sng" w="28575">
            <a:solidFill>
              <a:srgbClr val="D1D3D4"/>
            </a:solidFill>
            <a:prstDash val="dot"/>
            <a:round/>
            <a:headEnd len="med" w="med" type="none"/>
            <a:tailEnd len="med" w="med" type="none"/>
          </a:ln>
        </p:spPr>
      </p:cxnSp>
      <p:cxnSp>
        <p:nvCxnSpPr>
          <p:cNvPr id="60" name="Google Shape;60;p13"/>
          <p:cNvCxnSpPr/>
          <p:nvPr/>
        </p:nvCxnSpPr>
        <p:spPr>
          <a:xfrm>
            <a:off x="542925" y="2836713"/>
            <a:ext cx="6477000" cy="0"/>
          </a:xfrm>
          <a:prstGeom prst="straightConnector1">
            <a:avLst/>
          </a:prstGeom>
          <a:noFill/>
          <a:ln cap="flat" cmpd="sng" w="28575">
            <a:solidFill>
              <a:srgbClr val="D1D3D4"/>
            </a:solidFill>
            <a:prstDash val="dot"/>
            <a:round/>
            <a:headEnd len="med" w="med" type="none"/>
            <a:tailEnd len="med" w="med" type="none"/>
          </a:ln>
        </p:spPr>
      </p:cxnSp>
      <p:cxnSp>
        <p:nvCxnSpPr>
          <p:cNvPr id="61" name="Google Shape;61;p13"/>
          <p:cNvCxnSpPr/>
          <p:nvPr/>
        </p:nvCxnSpPr>
        <p:spPr>
          <a:xfrm>
            <a:off x="542925" y="3206022"/>
            <a:ext cx="6477000" cy="0"/>
          </a:xfrm>
          <a:prstGeom prst="straightConnector1">
            <a:avLst/>
          </a:prstGeom>
          <a:noFill/>
          <a:ln cap="flat" cmpd="sng" w="28575">
            <a:solidFill>
              <a:srgbClr val="D1D3D4"/>
            </a:solidFill>
            <a:prstDash val="dot"/>
            <a:round/>
            <a:headEnd len="med" w="med" type="none"/>
            <a:tailEnd len="med" w="med" type="none"/>
          </a:ln>
        </p:spPr>
      </p:cxnSp>
      <p:cxnSp>
        <p:nvCxnSpPr>
          <p:cNvPr id="62" name="Google Shape;62;p13"/>
          <p:cNvCxnSpPr/>
          <p:nvPr/>
        </p:nvCxnSpPr>
        <p:spPr>
          <a:xfrm>
            <a:off x="542925" y="3575330"/>
            <a:ext cx="6477000" cy="0"/>
          </a:xfrm>
          <a:prstGeom prst="straightConnector1">
            <a:avLst/>
          </a:prstGeom>
          <a:noFill/>
          <a:ln cap="flat" cmpd="sng" w="28575">
            <a:solidFill>
              <a:srgbClr val="D1D3D4"/>
            </a:solidFill>
            <a:prstDash val="dot"/>
            <a:round/>
            <a:headEnd len="med" w="med" type="none"/>
            <a:tailEnd len="med" w="med" type="none"/>
          </a:ln>
        </p:spPr>
      </p:cxnSp>
      <p:cxnSp>
        <p:nvCxnSpPr>
          <p:cNvPr id="63" name="Google Shape;63;p13"/>
          <p:cNvCxnSpPr/>
          <p:nvPr/>
        </p:nvCxnSpPr>
        <p:spPr>
          <a:xfrm>
            <a:off x="542925" y="3944639"/>
            <a:ext cx="6477000" cy="0"/>
          </a:xfrm>
          <a:prstGeom prst="straightConnector1">
            <a:avLst/>
          </a:prstGeom>
          <a:noFill/>
          <a:ln cap="flat" cmpd="sng" w="28575">
            <a:solidFill>
              <a:srgbClr val="D1D3D4"/>
            </a:solidFill>
            <a:prstDash val="dot"/>
            <a:round/>
            <a:headEnd len="med" w="med" type="none"/>
            <a:tailEnd len="med" w="med" type="none"/>
          </a:ln>
        </p:spPr>
      </p:cxnSp>
      <p:cxnSp>
        <p:nvCxnSpPr>
          <p:cNvPr id="64" name="Google Shape;64;p13"/>
          <p:cNvCxnSpPr/>
          <p:nvPr/>
        </p:nvCxnSpPr>
        <p:spPr>
          <a:xfrm>
            <a:off x="542925" y="4313947"/>
            <a:ext cx="6477000" cy="0"/>
          </a:xfrm>
          <a:prstGeom prst="straightConnector1">
            <a:avLst/>
          </a:prstGeom>
          <a:noFill/>
          <a:ln cap="flat" cmpd="sng" w="28575">
            <a:solidFill>
              <a:srgbClr val="D1D3D4"/>
            </a:solidFill>
            <a:prstDash val="dot"/>
            <a:round/>
            <a:headEnd len="med" w="med" type="none"/>
            <a:tailEnd len="med" w="med" type="none"/>
          </a:ln>
        </p:spPr>
      </p:cxnSp>
      <p:cxnSp>
        <p:nvCxnSpPr>
          <p:cNvPr id="65" name="Google Shape;65;p13"/>
          <p:cNvCxnSpPr/>
          <p:nvPr/>
        </p:nvCxnSpPr>
        <p:spPr>
          <a:xfrm>
            <a:off x="542925" y="4683256"/>
            <a:ext cx="6477000" cy="0"/>
          </a:xfrm>
          <a:prstGeom prst="straightConnector1">
            <a:avLst/>
          </a:prstGeom>
          <a:noFill/>
          <a:ln cap="flat" cmpd="sng" w="28575">
            <a:solidFill>
              <a:srgbClr val="D1D3D4"/>
            </a:solidFill>
            <a:prstDash val="dot"/>
            <a:round/>
            <a:headEnd len="med" w="med" type="none"/>
            <a:tailEnd len="med" w="med" type="none"/>
          </a:ln>
        </p:spPr>
      </p:cxnSp>
      <p:cxnSp>
        <p:nvCxnSpPr>
          <p:cNvPr id="66" name="Google Shape;66;p13"/>
          <p:cNvCxnSpPr/>
          <p:nvPr/>
        </p:nvCxnSpPr>
        <p:spPr>
          <a:xfrm>
            <a:off x="542925" y="5052564"/>
            <a:ext cx="6477000" cy="0"/>
          </a:xfrm>
          <a:prstGeom prst="straightConnector1">
            <a:avLst/>
          </a:prstGeom>
          <a:noFill/>
          <a:ln cap="flat" cmpd="sng" w="28575">
            <a:solidFill>
              <a:srgbClr val="D1D3D4"/>
            </a:solidFill>
            <a:prstDash val="dot"/>
            <a:round/>
            <a:headEnd len="med" w="med" type="none"/>
            <a:tailEnd len="med" w="med" type="none"/>
          </a:ln>
        </p:spPr>
      </p:cxnSp>
      <p:cxnSp>
        <p:nvCxnSpPr>
          <p:cNvPr id="67" name="Google Shape;67;p13"/>
          <p:cNvCxnSpPr/>
          <p:nvPr/>
        </p:nvCxnSpPr>
        <p:spPr>
          <a:xfrm>
            <a:off x="542925" y="5421873"/>
            <a:ext cx="6477000" cy="0"/>
          </a:xfrm>
          <a:prstGeom prst="straightConnector1">
            <a:avLst/>
          </a:prstGeom>
          <a:noFill/>
          <a:ln cap="flat" cmpd="sng" w="28575">
            <a:solidFill>
              <a:srgbClr val="D1D3D4"/>
            </a:solidFill>
            <a:prstDash val="dot"/>
            <a:round/>
            <a:headEnd len="med" w="med" type="none"/>
            <a:tailEnd len="med" w="med" type="none"/>
          </a:ln>
        </p:spPr>
      </p:cxnSp>
      <p:cxnSp>
        <p:nvCxnSpPr>
          <p:cNvPr id="68" name="Google Shape;68;p13"/>
          <p:cNvCxnSpPr/>
          <p:nvPr/>
        </p:nvCxnSpPr>
        <p:spPr>
          <a:xfrm>
            <a:off x="542925" y="5791181"/>
            <a:ext cx="6477000" cy="0"/>
          </a:xfrm>
          <a:prstGeom prst="straightConnector1">
            <a:avLst/>
          </a:prstGeom>
          <a:noFill/>
          <a:ln cap="flat" cmpd="sng" w="28575">
            <a:solidFill>
              <a:srgbClr val="D1D3D4"/>
            </a:solidFill>
            <a:prstDash val="dot"/>
            <a:round/>
            <a:headEnd len="med" w="med" type="none"/>
            <a:tailEnd len="med" w="med" type="none"/>
          </a:ln>
        </p:spPr>
      </p:cxnSp>
      <p:cxnSp>
        <p:nvCxnSpPr>
          <p:cNvPr id="69" name="Google Shape;69;p13"/>
          <p:cNvCxnSpPr/>
          <p:nvPr/>
        </p:nvCxnSpPr>
        <p:spPr>
          <a:xfrm>
            <a:off x="542925" y="6160490"/>
            <a:ext cx="6477000" cy="0"/>
          </a:xfrm>
          <a:prstGeom prst="straightConnector1">
            <a:avLst/>
          </a:prstGeom>
          <a:noFill/>
          <a:ln cap="flat" cmpd="sng" w="28575">
            <a:solidFill>
              <a:srgbClr val="D1D3D4"/>
            </a:solidFill>
            <a:prstDash val="dot"/>
            <a:round/>
            <a:headEnd len="med" w="med" type="none"/>
            <a:tailEnd len="med" w="med" type="none"/>
          </a:ln>
        </p:spPr>
      </p:cxnSp>
      <p:cxnSp>
        <p:nvCxnSpPr>
          <p:cNvPr id="70" name="Google Shape;70;p13"/>
          <p:cNvCxnSpPr/>
          <p:nvPr/>
        </p:nvCxnSpPr>
        <p:spPr>
          <a:xfrm>
            <a:off x="542925" y="6529798"/>
            <a:ext cx="6477000" cy="0"/>
          </a:xfrm>
          <a:prstGeom prst="straightConnector1">
            <a:avLst/>
          </a:prstGeom>
          <a:noFill/>
          <a:ln cap="flat" cmpd="sng" w="28575">
            <a:solidFill>
              <a:srgbClr val="D1D3D4"/>
            </a:solidFill>
            <a:prstDash val="dot"/>
            <a:round/>
            <a:headEnd len="med" w="med" type="none"/>
            <a:tailEnd len="med" w="med" type="none"/>
          </a:ln>
        </p:spPr>
      </p:cxnSp>
      <p:cxnSp>
        <p:nvCxnSpPr>
          <p:cNvPr id="71" name="Google Shape;71;p13"/>
          <p:cNvCxnSpPr/>
          <p:nvPr/>
        </p:nvCxnSpPr>
        <p:spPr>
          <a:xfrm>
            <a:off x="542925" y="6899107"/>
            <a:ext cx="6477000" cy="0"/>
          </a:xfrm>
          <a:prstGeom prst="straightConnector1">
            <a:avLst/>
          </a:prstGeom>
          <a:noFill/>
          <a:ln cap="flat" cmpd="sng" w="28575">
            <a:solidFill>
              <a:srgbClr val="D1D3D4"/>
            </a:solidFill>
            <a:prstDash val="dot"/>
            <a:round/>
            <a:headEnd len="med" w="med" type="none"/>
            <a:tailEnd len="med" w="med" type="none"/>
          </a:ln>
        </p:spPr>
      </p:cxnSp>
      <p:cxnSp>
        <p:nvCxnSpPr>
          <p:cNvPr id="72" name="Google Shape;72;p13"/>
          <p:cNvCxnSpPr/>
          <p:nvPr/>
        </p:nvCxnSpPr>
        <p:spPr>
          <a:xfrm>
            <a:off x="542925" y="7268415"/>
            <a:ext cx="6477000" cy="0"/>
          </a:xfrm>
          <a:prstGeom prst="straightConnector1">
            <a:avLst/>
          </a:prstGeom>
          <a:noFill/>
          <a:ln cap="flat" cmpd="sng" w="28575">
            <a:solidFill>
              <a:srgbClr val="D1D3D4"/>
            </a:solidFill>
            <a:prstDash val="dot"/>
            <a:round/>
            <a:headEnd len="med" w="med" type="none"/>
            <a:tailEnd len="med" w="med" type="none"/>
          </a:ln>
        </p:spPr>
      </p:cxnSp>
      <p:cxnSp>
        <p:nvCxnSpPr>
          <p:cNvPr id="73" name="Google Shape;73;p13"/>
          <p:cNvCxnSpPr/>
          <p:nvPr/>
        </p:nvCxnSpPr>
        <p:spPr>
          <a:xfrm>
            <a:off x="542925" y="7637724"/>
            <a:ext cx="6477000" cy="0"/>
          </a:xfrm>
          <a:prstGeom prst="straightConnector1">
            <a:avLst/>
          </a:prstGeom>
          <a:noFill/>
          <a:ln cap="flat" cmpd="sng" w="28575">
            <a:solidFill>
              <a:srgbClr val="D1D3D4"/>
            </a:solidFill>
            <a:prstDash val="dot"/>
            <a:round/>
            <a:headEnd len="med" w="med" type="none"/>
            <a:tailEnd len="med" w="med" type="none"/>
          </a:ln>
        </p:spPr>
      </p:cxnSp>
      <p:cxnSp>
        <p:nvCxnSpPr>
          <p:cNvPr id="74" name="Google Shape;74;p13"/>
          <p:cNvCxnSpPr/>
          <p:nvPr/>
        </p:nvCxnSpPr>
        <p:spPr>
          <a:xfrm>
            <a:off x="542925" y="8007032"/>
            <a:ext cx="6477000" cy="0"/>
          </a:xfrm>
          <a:prstGeom prst="straightConnector1">
            <a:avLst/>
          </a:prstGeom>
          <a:noFill/>
          <a:ln cap="flat" cmpd="sng" w="28575">
            <a:solidFill>
              <a:srgbClr val="D1D3D4"/>
            </a:solidFill>
            <a:prstDash val="dot"/>
            <a:round/>
            <a:headEnd len="med" w="med" type="none"/>
            <a:tailEnd len="med" w="med" type="none"/>
          </a:ln>
        </p:spPr>
      </p:cxnSp>
      <p:cxnSp>
        <p:nvCxnSpPr>
          <p:cNvPr id="75" name="Google Shape;75;p13"/>
          <p:cNvCxnSpPr/>
          <p:nvPr/>
        </p:nvCxnSpPr>
        <p:spPr>
          <a:xfrm>
            <a:off x="542925" y="8376341"/>
            <a:ext cx="6477000" cy="0"/>
          </a:xfrm>
          <a:prstGeom prst="straightConnector1">
            <a:avLst/>
          </a:prstGeom>
          <a:noFill/>
          <a:ln cap="flat" cmpd="sng" w="28575">
            <a:solidFill>
              <a:srgbClr val="D1D3D4"/>
            </a:solidFill>
            <a:prstDash val="dot"/>
            <a:round/>
            <a:headEnd len="med" w="med" type="none"/>
            <a:tailEnd len="med" w="med" type="none"/>
          </a:ln>
        </p:spPr>
      </p:cxnSp>
      <p:cxnSp>
        <p:nvCxnSpPr>
          <p:cNvPr id="76" name="Google Shape;76;p13"/>
          <p:cNvCxnSpPr/>
          <p:nvPr/>
        </p:nvCxnSpPr>
        <p:spPr>
          <a:xfrm>
            <a:off x="542925" y="8745649"/>
            <a:ext cx="6477000" cy="0"/>
          </a:xfrm>
          <a:prstGeom prst="straightConnector1">
            <a:avLst/>
          </a:prstGeom>
          <a:noFill/>
          <a:ln cap="flat" cmpd="sng" w="28575">
            <a:solidFill>
              <a:srgbClr val="D1D3D4"/>
            </a:solidFill>
            <a:prstDash val="dot"/>
            <a:round/>
            <a:headEnd len="med" w="med" type="none"/>
            <a:tailEnd len="med" w="med" type="none"/>
          </a:ln>
        </p:spPr>
      </p:cxnSp>
      <p:cxnSp>
        <p:nvCxnSpPr>
          <p:cNvPr id="77" name="Google Shape;77;p13"/>
          <p:cNvCxnSpPr/>
          <p:nvPr/>
        </p:nvCxnSpPr>
        <p:spPr>
          <a:xfrm>
            <a:off x="542925" y="9114958"/>
            <a:ext cx="6477000" cy="0"/>
          </a:xfrm>
          <a:prstGeom prst="straightConnector1">
            <a:avLst/>
          </a:prstGeom>
          <a:noFill/>
          <a:ln cap="flat" cmpd="sng" w="28575">
            <a:solidFill>
              <a:srgbClr val="D1D3D4"/>
            </a:solidFill>
            <a:prstDash val="dot"/>
            <a:round/>
            <a:headEnd len="med" w="med" type="none"/>
            <a:tailEnd len="med" w="med" type="none"/>
          </a:ln>
        </p:spPr>
      </p:cxnSp>
      <p:cxnSp>
        <p:nvCxnSpPr>
          <p:cNvPr id="78" name="Google Shape;78;p13"/>
          <p:cNvCxnSpPr/>
          <p:nvPr/>
        </p:nvCxnSpPr>
        <p:spPr>
          <a:xfrm>
            <a:off x="542925" y="9484266"/>
            <a:ext cx="6477000" cy="0"/>
          </a:xfrm>
          <a:prstGeom prst="straightConnector1">
            <a:avLst/>
          </a:prstGeom>
          <a:noFill/>
          <a:ln cap="flat" cmpd="sng" w="28575">
            <a:solidFill>
              <a:srgbClr val="D1D3D4"/>
            </a:solidFill>
            <a:prstDash val="dot"/>
            <a:round/>
            <a:headEnd len="med" w="med" type="none"/>
            <a:tailEnd len="med" w="med" type="none"/>
          </a:ln>
        </p:spPr>
      </p:cxnSp>
      <p:cxnSp>
        <p:nvCxnSpPr>
          <p:cNvPr id="79" name="Google Shape;79;p13"/>
          <p:cNvCxnSpPr/>
          <p:nvPr/>
        </p:nvCxnSpPr>
        <p:spPr>
          <a:xfrm>
            <a:off x="542925" y="9853575"/>
            <a:ext cx="6477000" cy="0"/>
          </a:xfrm>
          <a:prstGeom prst="straightConnector1">
            <a:avLst/>
          </a:prstGeom>
          <a:noFill/>
          <a:ln cap="flat" cmpd="sng" w="28575">
            <a:solidFill>
              <a:srgbClr val="D1D3D4"/>
            </a:solidFill>
            <a:prstDash val="dot"/>
            <a:round/>
            <a:headEnd len="med" w="med" type="none"/>
            <a:tailEnd len="med" w="med" type="none"/>
          </a:ln>
        </p:spPr>
      </p:cxnSp>
      <p:sp>
        <p:nvSpPr>
          <p:cNvPr id="80" name="Google Shape;80;p13"/>
          <p:cNvSpPr/>
          <p:nvPr/>
        </p:nvSpPr>
        <p:spPr>
          <a:xfrm>
            <a:off x="4924425" y="795350"/>
            <a:ext cx="2095500" cy="4002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E5A6B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" name="Google Shape;81;p13"/>
          <p:cNvSpPr txBox="1"/>
          <p:nvPr/>
        </p:nvSpPr>
        <p:spPr>
          <a:xfrm>
            <a:off x="4924438" y="528638"/>
            <a:ext cx="5142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424E5F"/>
                </a:solidFill>
                <a:latin typeface="Bubblegum Sans"/>
                <a:ea typeface="Bubblegum Sans"/>
                <a:cs typeface="Bubblegum Sans"/>
                <a:sym typeface="Bubblegum Sans"/>
              </a:rPr>
              <a:t>Date:</a:t>
            </a:r>
            <a:endParaRPr>
              <a:solidFill>
                <a:srgbClr val="424E5F"/>
              </a:solidFill>
              <a:latin typeface="Bubblegum Sans"/>
              <a:ea typeface="Bubblegum Sans"/>
              <a:cs typeface="Bubblegum Sans"/>
              <a:sym typeface="Bubblegum Sans"/>
            </a:endParaRPr>
          </a:p>
        </p:txBody>
      </p:sp>
      <p:sp>
        <p:nvSpPr>
          <p:cNvPr id="82" name="Google Shape;82;p13"/>
          <p:cNvSpPr txBox="1"/>
          <p:nvPr/>
        </p:nvSpPr>
        <p:spPr>
          <a:xfrm>
            <a:off x="5543586" y="552463"/>
            <a:ext cx="15003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424E5F"/>
                </a:solidFill>
                <a:latin typeface="DM Sans"/>
                <a:ea typeface="DM Sans"/>
                <a:cs typeface="DM Sans"/>
                <a:sym typeface="DM Sans"/>
              </a:rPr>
              <a:t>M   T   W   T   F   S   S</a:t>
            </a:r>
            <a:endParaRPr sz="1200">
              <a:solidFill>
                <a:srgbClr val="424E5F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