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  <p:embeddedFont>
      <p:font typeface="Permanent Marker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517">
          <p15:clr>
            <a:srgbClr val="A4A3A4"/>
          </p15:clr>
        </p15:guide>
        <p15:guide id="3" pos="510">
          <p15:clr>
            <a:srgbClr val="9AA0A6"/>
          </p15:clr>
        </p15:guide>
        <p15:guide id="4" pos="4365">
          <p15:clr>
            <a:srgbClr val="9AA0A6"/>
          </p15:clr>
        </p15:guide>
        <p15:guide id="5" pos="2415">
          <p15:clr>
            <a:srgbClr val="9AA0A6"/>
          </p15:clr>
        </p15:guide>
        <p15:guide id="6" orient="horz" pos="907">
          <p15:clr>
            <a:srgbClr val="9AA0A6"/>
          </p15:clr>
        </p15:guide>
        <p15:guide id="7" orient="horz" pos="640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517"/>
        <p:guide pos="510"/>
        <p:guide pos="4365"/>
        <p:guide pos="2415"/>
        <p:guide pos="907" orient="horz"/>
        <p:guide pos="640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ermanentMark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0" Type="http://schemas.openxmlformats.org/officeDocument/2006/relationships/image" Target="../media/image3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808350" y="1447800"/>
            <a:ext cx="3024000" cy="738900"/>
          </a:xfrm>
          <a:prstGeom prst="roundRect">
            <a:avLst>
              <a:gd fmla="val 21001" name="adj"/>
            </a:avLst>
          </a:prstGeom>
          <a:solidFill>
            <a:srgbClr val="FEE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08350" y="2348712"/>
            <a:ext cx="3024000" cy="738900"/>
          </a:xfrm>
          <a:prstGeom prst="roundRect">
            <a:avLst>
              <a:gd fmla="val 21001" name="adj"/>
            </a:avLst>
          </a:prstGeom>
          <a:solidFill>
            <a:srgbClr val="FFF2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808350" y="4614900"/>
            <a:ext cx="3024000" cy="1738200"/>
          </a:xfrm>
          <a:prstGeom prst="roundRect">
            <a:avLst>
              <a:gd fmla="val 8407" name="adj"/>
            </a:avLst>
          </a:prstGeom>
          <a:solidFill>
            <a:srgbClr val="C6DA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808350" y="3249600"/>
            <a:ext cx="6120000" cy="1203300"/>
          </a:xfrm>
          <a:prstGeom prst="roundRect">
            <a:avLst>
              <a:gd fmla="val 16592" name="adj"/>
            </a:avLst>
          </a:prstGeom>
          <a:solidFill>
            <a:srgbClr val="EBF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3994350" y="4614900"/>
            <a:ext cx="2934000" cy="2690700"/>
          </a:xfrm>
          <a:prstGeom prst="roundRect">
            <a:avLst>
              <a:gd fmla="val 5477" name="adj"/>
            </a:avLst>
          </a:prstGeom>
          <a:solidFill>
            <a:srgbClr val="FEE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994350" y="1447800"/>
            <a:ext cx="2934000" cy="1639800"/>
          </a:xfrm>
          <a:prstGeom prst="roundRect">
            <a:avLst>
              <a:gd fmla="val 9568" name="adj"/>
            </a:avLst>
          </a:prstGeom>
          <a:solidFill>
            <a:srgbClr val="C6DA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808350" y="6515100"/>
            <a:ext cx="3024000" cy="1605000"/>
          </a:xfrm>
          <a:prstGeom prst="roundRect">
            <a:avLst>
              <a:gd fmla="val 9769" name="adj"/>
            </a:avLst>
          </a:prstGeom>
          <a:solidFill>
            <a:srgbClr val="EBF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994350" y="7467600"/>
            <a:ext cx="2934000" cy="2702400"/>
          </a:xfrm>
          <a:prstGeom prst="roundRect">
            <a:avLst>
              <a:gd fmla="val 5278" name="adj"/>
            </a:avLst>
          </a:prstGeom>
          <a:solidFill>
            <a:srgbClr val="FFF2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6700" y="595325"/>
            <a:ext cx="970400" cy="12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50" y="3705125"/>
            <a:ext cx="1319200" cy="11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3225" y="3891025"/>
            <a:ext cx="625450" cy="938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3"/>
          <p:cNvGrpSpPr/>
          <p:nvPr/>
        </p:nvGrpSpPr>
        <p:grpSpPr>
          <a:xfrm>
            <a:off x="762005" y="7981963"/>
            <a:ext cx="2855982" cy="2343150"/>
            <a:chOff x="762005" y="7981963"/>
            <a:chExt cx="2855982" cy="2343150"/>
          </a:xfrm>
        </p:grpSpPr>
        <p:pic>
          <p:nvPicPr>
            <p:cNvPr id="66" name="Google Shape;6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2005" y="7981963"/>
              <a:ext cx="2655826" cy="1957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400175" y="9153438"/>
              <a:ext cx="2217813" cy="11716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13"/>
          <p:cNvGrpSpPr/>
          <p:nvPr/>
        </p:nvGrpSpPr>
        <p:grpSpPr>
          <a:xfrm>
            <a:off x="280800" y="8172450"/>
            <a:ext cx="3410150" cy="2005480"/>
            <a:chOff x="280800" y="8172450"/>
            <a:chExt cx="3410150" cy="2005480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292325" y="8172450"/>
              <a:ext cx="398625" cy="385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-1663212">
              <a:off x="318201" y="8342271"/>
              <a:ext cx="223023" cy="215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494244">
              <a:off x="739701" y="9947234"/>
              <a:ext cx="223023" cy="2158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Google Shape;72;p13"/>
          <p:cNvSpPr txBox="1"/>
          <p:nvPr/>
        </p:nvSpPr>
        <p:spPr>
          <a:xfrm>
            <a:off x="2038363" y="338138"/>
            <a:ext cx="3481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434343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Lesson Plan</a:t>
            </a:r>
            <a:endParaRPr sz="3600">
              <a:solidFill>
                <a:srgbClr val="434343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627350" y="1490663"/>
            <a:ext cx="138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Name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627350" y="2405850"/>
            <a:ext cx="138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Class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768350" y="1495425"/>
            <a:ext cx="138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Schedule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175350" y="3286013"/>
            <a:ext cx="138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Activities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541700" y="4671513"/>
            <a:ext cx="155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Learning Objectives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682700" y="4671513"/>
            <a:ext cx="155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Homework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541700" y="6554750"/>
            <a:ext cx="155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Materials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682700" y="7515213"/>
            <a:ext cx="155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Notes</a:t>
            </a:r>
            <a:endParaRPr b="1" sz="18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4145869" y="5033975"/>
            <a:ext cx="2612606" cy="249925"/>
            <a:chOff x="4145869" y="5033975"/>
            <a:chExt cx="2612606" cy="249925"/>
          </a:xfrm>
        </p:grpSpPr>
        <p:pic>
          <p:nvPicPr>
            <p:cNvPr id="82" name="Google Shape;8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45869" y="5033975"/>
              <a:ext cx="249925" cy="24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62475" y="5254621"/>
              <a:ext cx="2196000" cy="292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" name="Google Shape;84;p13"/>
          <p:cNvGrpSpPr/>
          <p:nvPr/>
        </p:nvGrpSpPr>
        <p:grpSpPr>
          <a:xfrm>
            <a:off x="4145869" y="5398613"/>
            <a:ext cx="2612606" cy="249925"/>
            <a:chOff x="4145869" y="5033975"/>
            <a:chExt cx="2612606" cy="249925"/>
          </a:xfrm>
        </p:grpSpPr>
        <p:pic>
          <p:nvPicPr>
            <p:cNvPr id="85" name="Google Shape;8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45869" y="5033975"/>
              <a:ext cx="249925" cy="24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62475" y="5254621"/>
              <a:ext cx="2196000" cy="292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" name="Google Shape;87;p13"/>
          <p:cNvGrpSpPr/>
          <p:nvPr/>
        </p:nvGrpSpPr>
        <p:grpSpPr>
          <a:xfrm>
            <a:off x="4145869" y="5763250"/>
            <a:ext cx="2612606" cy="249925"/>
            <a:chOff x="4145869" y="5033975"/>
            <a:chExt cx="2612606" cy="249925"/>
          </a:xfrm>
        </p:grpSpPr>
        <p:pic>
          <p:nvPicPr>
            <p:cNvPr id="88" name="Google Shape;88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45869" y="5033975"/>
              <a:ext cx="249925" cy="24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62475" y="5254621"/>
              <a:ext cx="2196000" cy="292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13"/>
          <p:cNvGrpSpPr/>
          <p:nvPr/>
        </p:nvGrpSpPr>
        <p:grpSpPr>
          <a:xfrm>
            <a:off x="4145869" y="6127888"/>
            <a:ext cx="2612606" cy="249925"/>
            <a:chOff x="4145869" y="5033975"/>
            <a:chExt cx="2612606" cy="249925"/>
          </a:xfrm>
        </p:grpSpPr>
        <p:pic>
          <p:nvPicPr>
            <p:cNvPr id="91" name="Google Shape;9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45869" y="5033975"/>
              <a:ext cx="249925" cy="24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62475" y="5254621"/>
              <a:ext cx="2196000" cy="292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Google Shape;93;p13"/>
          <p:cNvGrpSpPr/>
          <p:nvPr/>
        </p:nvGrpSpPr>
        <p:grpSpPr>
          <a:xfrm>
            <a:off x="4145869" y="6492525"/>
            <a:ext cx="2612606" cy="249925"/>
            <a:chOff x="4145869" y="5033975"/>
            <a:chExt cx="2612606" cy="249925"/>
          </a:xfrm>
        </p:grpSpPr>
        <p:pic>
          <p:nvPicPr>
            <p:cNvPr id="94" name="Google Shape;94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45869" y="5033975"/>
              <a:ext cx="249925" cy="24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62475" y="5254621"/>
              <a:ext cx="2196000" cy="292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" name="Google Shape;96;p13"/>
          <p:cNvGrpSpPr/>
          <p:nvPr/>
        </p:nvGrpSpPr>
        <p:grpSpPr>
          <a:xfrm>
            <a:off x="4145869" y="6857163"/>
            <a:ext cx="2612606" cy="249925"/>
            <a:chOff x="4145869" y="5033975"/>
            <a:chExt cx="2612606" cy="249925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45869" y="5033975"/>
              <a:ext cx="249925" cy="24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62475" y="5254621"/>
              <a:ext cx="2196000" cy="292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