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21374100" cx="15113000"/>
  <p:notesSz cx="6858000" cy="9144000"/>
  <p:embeddedFontLst>
    <p:embeddedFont>
      <p:font typeface="Montserrat SemiBold"/>
      <p:regular r:id="rId10"/>
      <p:bold r:id="rId11"/>
      <p:italic r:id="rId12"/>
      <p:boldItalic r:id="rId13"/>
    </p:embeddedFont>
    <p:embeddedFont>
      <p:font typeface="Montserrat"/>
      <p:bold r:id="rId14"/>
      <p:boldItalic r:id="rId15"/>
    </p:embeddedFont>
    <p:embeddedFont>
      <p:font typeface="Montserrat Black"/>
      <p:bold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bold.fntdata"/><Relationship Id="rId10" Type="http://schemas.openxmlformats.org/officeDocument/2006/relationships/font" Target="fonts/MontserratSemiBold-regular.fntdata"/><Relationship Id="rId13" Type="http://schemas.openxmlformats.org/officeDocument/2006/relationships/font" Target="fonts/MontserratSemiBold-boldItalic.fntdata"/><Relationship Id="rId12" Type="http://schemas.openxmlformats.org/officeDocument/2006/relationships/font" Target="fonts/MontserratSemiBol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MontserratBlack-boldItalic.fntdata"/><Relationship Id="rId16" Type="http://schemas.openxmlformats.org/officeDocument/2006/relationships/font" Target="fonts/Montserrat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1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15" Type="http://schemas.openxmlformats.org/officeDocument/2006/relationships/image" Target="../media/image5.png"/><Relationship Id="rId14" Type="http://schemas.openxmlformats.org/officeDocument/2006/relationships/image" Target="../media/image9.png"/><Relationship Id="rId17" Type="http://schemas.openxmlformats.org/officeDocument/2006/relationships/image" Target="../media/image11.png"/><Relationship Id="rId16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18" Type="http://schemas.openxmlformats.org/officeDocument/2006/relationships/image" Target="../media/image2.png"/><Relationship Id="rId7" Type="http://schemas.openxmlformats.org/officeDocument/2006/relationships/image" Target="../media/image15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1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0122" y="4020738"/>
            <a:ext cx="1783742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597" y="1340950"/>
            <a:ext cx="1874776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1300" y="6651250"/>
            <a:ext cx="1783750" cy="181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3572" y="9294350"/>
            <a:ext cx="1723481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31772" y="11999738"/>
            <a:ext cx="1747090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7875" y="14742602"/>
            <a:ext cx="1797225" cy="17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955650" y="15663028"/>
            <a:ext cx="16216248" cy="1122787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-727052" y="17299234"/>
            <a:ext cx="165741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117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POLITICAL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117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IDEOLOGY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3376718" y="1411491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LIBERALISM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3376718" y="2153171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Liberalism is a political ideology centered around principles of individual freedom, equality, and the protection of civil liberties.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3376718" y="4073718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CONSERVATISM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3376718" y="4815398"/>
            <a:ext cx="102312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Conservatism is a political ideology that prioritizes tradition, stability, and a limited role for government intervention.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3376718" y="6703591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SOCIALISM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3376718" y="7445271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Socialism is a political ideology advocating for collective ownership and control of the means of production, with an aim to achieve greater economic equality and social justice.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3376718" y="9295170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FASCISM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3376718" y="10036850"/>
            <a:ext cx="102312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Fascism is a political ideology characterized by authoritarianism, nationalism, and the suppression of dissent.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3376718" y="12042849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MARXISM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3376718" y="12784529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Marxism is a political and economic ideology based on the theories of Karl Marx, advocating for the abolition of private property and class struggle.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3376718" y="14708189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ANARCHISM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3376718" y="15449869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Anarchism is a political ideology advocating for the abolition of all forms of coercive authority, including government, and promoting voluntary cooperation.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1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83600" y="-1247223"/>
            <a:ext cx="28062300" cy="23869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2900" y="5079175"/>
            <a:ext cx="1797250" cy="1784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2900" y="7745075"/>
            <a:ext cx="1703925" cy="1765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6700" y="10403750"/>
            <a:ext cx="1703925" cy="1716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2900" y="13013125"/>
            <a:ext cx="1703925" cy="1827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82900" y="15742922"/>
            <a:ext cx="1703925" cy="180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06700" y="18448251"/>
            <a:ext cx="1740725" cy="17039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p14"/>
          <p:cNvCxnSpPr/>
          <p:nvPr/>
        </p:nvCxnSpPr>
        <p:spPr>
          <a:xfrm rot="10800000">
            <a:off x="8880814" y="1661741"/>
            <a:ext cx="0" cy="2112295"/>
          </a:xfrm>
          <a:prstGeom prst="straightConnector1">
            <a:avLst/>
          </a:prstGeom>
          <a:noFill/>
          <a:ln cap="flat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14"/>
          <p:cNvSpPr txBox="1"/>
          <p:nvPr/>
        </p:nvSpPr>
        <p:spPr>
          <a:xfrm>
            <a:off x="1512000" y="1883475"/>
            <a:ext cx="71379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POLITICAL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IDEOLOGY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9331714" y="1863497"/>
            <a:ext cx="4276286" cy="1537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Political ideology is a set of beliefs and values that shape individuals' views on government, society, and public policy.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3376718" y="5109812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LIBERALISM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3376718" y="5851492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Liberalism is a political ideology centered around principles of individual freedom, equality, and the protection of civil liberties.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3376718" y="7772039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CONSERVATISM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3376718" y="8513719"/>
            <a:ext cx="102312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Conservatism is a political ideology that prioritizes tradition, stability, and a limited role for government intervention.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3376718" y="10401912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SOCIALISM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3376718" y="11143592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Socialism is a political ideology advocating for collective ownership and control of the means of production, with an aim to achieve greater economic equality and social justice.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3376718" y="12993491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FASCISM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3376718" y="13735171"/>
            <a:ext cx="102312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Fascism is a political ideology characterized by authoritarianism, nationalism, and the suppression of dissent.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3376718" y="15741170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MARXISM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3376718" y="16482850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Marxism is a political and economic ideology based on the theories of Karl Marx, advocating for the abolition of private property and class struggle.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3376718" y="18406510"/>
            <a:ext cx="9341666" cy="627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ANARCHISM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3376718" y="19148190"/>
            <a:ext cx="102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Anarchism is a political ideology advocating for the abolition of all forms of coercive authority, including government, and promoting voluntary cooperation.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1E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39175" y="-9539242"/>
            <a:ext cx="21419552" cy="2207711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/>
        </p:nvSpPr>
        <p:spPr>
          <a:xfrm>
            <a:off x="1512000" y="4335015"/>
            <a:ext cx="12167700" cy="6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Use these design resources in your Canva Poster Design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This poster template uses the following free fonts: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sng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Title: Montserrat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sng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Header: Montserrat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sng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Body: Montserrat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sng" cap="none" strike="noStrike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 can find these fonts online too. </a:t>
            </a:r>
            <a:endParaRPr/>
          </a:p>
          <a:p>
            <a:pPr indent="0" lvl="1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Don't forget to delete this page before presenting. </a:t>
            </a:r>
            <a:endParaRPr/>
          </a:p>
        </p:txBody>
      </p:sp>
      <p:pic>
        <p:nvPicPr>
          <p:cNvPr id="136" name="Google Shape;13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3100" y="12593113"/>
            <a:ext cx="1797250" cy="1784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100" y="15259013"/>
            <a:ext cx="1703925" cy="1765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6900" y="17917688"/>
            <a:ext cx="1703925" cy="171654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/>
        </p:nvSpPr>
        <p:spPr>
          <a:xfrm>
            <a:off x="-485330" y="-266953"/>
            <a:ext cx="16019100" cy="23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83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RESOURCES</a:t>
            </a:r>
            <a:endParaRPr/>
          </a:p>
        </p:txBody>
      </p:sp>
      <p:pic>
        <p:nvPicPr>
          <p:cNvPr id="140" name="Google Shape;14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43334" y="15217663"/>
            <a:ext cx="1783742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7809" y="12537875"/>
            <a:ext cx="1874776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24513" y="17848175"/>
            <a:ext cx="1783750" cy="181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9672" y="12538100"/>
            <a:ext cx="1723481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17872" y="15243488"/>
            <a:ext cx="1747090" cy="184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517028" y="13330944"/>
            <a:ext cx="3162670" cy="3147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93975" y="17986352"/>
            <a:ext cx="1797225" cy="17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542725" y="12572313"/>
            <a:ext cx="1703925" cy="1827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42725" y="15302109"/>
            <a:ext cx="1703925" cy="180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66525" y="18007438"/>
            <a:ext cx="1740725" cy="170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0517025" y="11582402"/>
            <a:ext cx="3048242" cy="3500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845709" y="16082558"/>
            <a:ext cx="2390881" cy="226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0555522" y="18180707"/>
            <a:ext cx="2390892" cy="1844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1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650" y="16876875"/>
            <a:ext cx="8184698" cy="204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28800" y="-7603492"/>
            <a:ext cx="18156227" cy="1621479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6"/>
          <p:cNvSpPr txBox="1"/>
          <p:nvPr/>
        </p:nvSpPr>
        <p:spPr>
          <a:xfrm>
            <a:off x="1476188" y="4335015"/>
            <a:ext cx="12167700" cy="11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This poster design template is free for everyone to use thanks to the following:</a:t>
            </a:r>
            <a:endParaRPr/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the poster template</a:t>
            </a:r>
            <a:endParaRPr/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the photos</a:t>
            </a:r>
            <a:endParaRPr/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Happy designing! </a:t>
            </a:r>
            <a:endParaRPr/>
          </a:p>
          <a:p>
            <a:pPr indent="0" lvl="1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-1122301" y="-299785"/>
            <a:ext cx="17436300" cy="3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143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1512000" y="7869619"/>
            <a:ext cx="12096000" cy="1087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SLIDESCARNIVAL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1512000" y="11606487"/>
            <a:ext cx="12096000" cy="1087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PEXELS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