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693400" cx="7556500"/>
  <p:notesSz cx="6858000" cy="9144000"/>
  <p:embeddedFontLst>
    <p:embeddedFont>
      <p:font typeface="Great Vibes"/>
      <p:regular r:id="rId12"/>
    </p:embeddedFont>
    <p:embeddedFont>
      <p:font typeface="Crimson Pr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CrimsonPro-regular.fntdata"/><Relationship Id="rId12" Type="http://schemas.openxmlformats.org/officeDocument/2006/relationships/font" Target="fonts/GreatVibe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rimsonPro-italic.fntdata"/><Relationship Id="rId14" Type="http://schemas.openxmlformats.org/officeDocument/2006/relationships/font" Target="fonts/CrimsonPro-bold.fntdata"/><Relationship Id="rId16" Type="http://schemas.openxmlformats.org/officeDocument/2006/relationships/font" Target="fonts/CrimsonPr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9.png"/><Relationship Id="rId5" Type="http://schemas.openxmlformats.org/officeDocument/2006/relationships/image" Target="../media/image22.png"/><Relationship Id="rId6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11" Type="http://schemas.openxmlformats.org/officeDocument/2006/relationships/image" Target="../media/image8.png"/><Relationship Id="rId10" Type="http://schemas.openxmlformats.org/officeDocument/2006/relationships/image" Target="../media/image11.png"/><Relationship Id="rId9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22.png"/><Relationship Id="rId7" Type="http://schemas.openxmlformats.org/officeDocument/2006/relationships/image" Target="../media/image16.png"/><Relationship Id="rId8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AED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rot="-5400000">
            <a:off x="-1566000" y="1566000"/>
            <a:ext cx="10692000" cy="7560000"/>
          </a:xfrm>
          <a:custGeom>
            <a:rect b="b" l="l" r="r" t="t"/>
            <a:pathLst>
              <a:path extrusionOk="0" h="7560000" w="10692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7000"/>
            </a:blip>
            <a:stretch>
              <a:fillRect b="0" l="-29982" r="-39162" t="-19912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149213" y="320472"/>
            <a:ext cx="7261574" cy="10051056"/>
          </a:xfrm>
          <a:custGeom>
            <a:rect b="b" l="l" r="r" t="t"/>
            <a:pathLst>
              <a:path extrusionOk="0" h="10051056" w="7261574">
                <a:moveTo>
                  <a:pt x="0" y="0"/>
                </a:moveTo>
                <a:lnTo>
                  <a:pt x="7261574" y="0"/>
                </a:lnTo>
                <a:lnTo>
                  <a:pt x="7261574" y="10051056"/>
                </a:lnTo>
                <a:lnTo>
                  <a:pt x="0" y="100510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8" l="0" r="-3577" t="0"/>
            </a:stretch>
          </a:blipFill>
          <a:ln>
            <a:noFill/>
          </a:ln>
        </p:spPr>
      </p:sp>
      <p:sp>
        <p:nvSpPr>
          <p:cNvPr id="86" name="Google Shape;86;p13"/>
          <p:cNvSpPr txBox="1"/>
          <p:nvPr/>
        </p:nvSpPr>
        <p:spPr>
          <a:xfrm>
            <a:off x="1964758" y="3108782"/>
            <a:ext cx="3630485" cy="1076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83" u="none" cap="none" strike="noStrike">
                <a:solidFill>
                  <a:srgbClr val="C65858"/>
                </a:solidFill>
                <a:latin typeface="Great Vibes"/>
                <a:ea typeface="Great Vibes"/>
                <a:cs typeface="Great Vibes"/>
                <a:sym typeface="Great Vibes"/>
              </a:rPr>
              <a:t>Pink 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832556" y="9878850"/>
            <a:ext cx="1758776" cy="481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D48181"/>
                </a:solidFill>
                <a:latin typeface="Crimson Pro"/>
                <a:ea typeface="Crimson Pro"/>
                <a:cs typeface="Crimson Pro"/>
                <a:sym typeface="Crimson Pro"/>
              </a:rPr>
              <a:t>AESTHETIC 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4750953" y="9878850"/>
            <a:ext cx="1987600" cy="481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D48181"/>
                </a:solidFill>
                <a:latin typeface="Crimson Pro"/>
                <a:ea typeface="Crimson Pro"/>
                <a:cs typeface="Crimson Pro"/>
                <a:sym typeface="Crimson Pro"/>
              </a:rPr>
              <a:t>INVITATIONS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1376082" y="3918218"/>
            <a:ext cx="4807800" cy="14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1" u="none" cap="none" strike="noStrike">
                <a:solidFill>
                  <a:srgbClr val="C65858"/>
                </a:solidFill>
                <a:latin typeface="Great Vibes"/>
                <a:ea typeface="Great Vibes"/>
                <a:cs typeface="Great Vibes"/>
                <a:sym typeface="Great Vibes"/>
              </a:rPr>
              <a:t>Coquette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2920518" y="5816827"/>
            <a:ext cx="1719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C65858"/>
                </a:solidFill>
                <a:latin typeface="Crimson Pro"/>
                <a:ea typeface="Crimson Pro"/>
                <a:cs typeface="Crimson Pro"/>
                <a:sym typeface="Crimson Pro"/>
              </a:rPr>
              <a:t>June 13, 2024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2875571" y="6438024"/>
            <a:ext cx="1809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C65858"/>
                </a:solidFill>
                <a:latin typeface="Crimson Pro"/>
                <a:ea typeface="Crimson Pro"/>
                <a:cs typeface="Crimson Pro"/>
                <a:sym typeface="Crimson Pro"/>
              </a:rPr>
              <a:t>123-456-7890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2010336" y="7106847"/>
            <a:ext cx="3539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C65858"/>
                </a:solidFill>
                <a:latin typeface="Crimson Pro"/>
                <a:ea typeface="Crimson Pro"/>
                <a:cs typeface="Crimson Pro"/>
                <a:sym typeface="Crimson Pro"/>
              </a:rPr>
              <a:t>123 Anywhere Street, Anywhere City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2244500" y="2344877"/>
            <a:ext cx="3071001" cy="316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C65858"/>
                </a:solidFill>
                <a:latin typeface="Crimson Pro"/>
                <a:ea typeface="Crimson Pro"/>
                <a:cs typeface="Crimson Pro"/>
                <a:sym typeface="Crimson Pro"/>
              </a:rPr>
              <a:t>TO MR. &amp; MRS. SMITH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AED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14"/>
          <p:cNvGrpSpPr/>
          <p:nvPr/>
        </p:nvGrpSpPr>
        <p:grpSpPr>
          <a:xfrm>
            <a:off x="0" y="-132891"/>
            <a:ext cx="7560000" cy="10824893"/>
            <a:chOff x="0" y="-47625"/>
            <a:chExt cx="2709333" cy="3879397"/>
          </a:xfrm>
        </p:grpSpPr>
        <p:sp>
          <p:nvSpPr>
            <p:cNvPr id="99" name="Google Shape;99;p14"/>
            <p:cNvSpPr/>
            <p:nvPr/>
          </p:nvSpPr>
          <p:spPr>
            <a:xfrm>
              <a:off x="0" y="0"/>
              <a:ext cx="2709333" cy="3831772"/>
            </a:xfrm>
            <a:custGeom>
              <a:rect b="b" l="l" r="r" t="t"/>
              <a:pathLst>
                <a:path extrusionOk="0" h="3831772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14300">
              <a:solidFill>
                <a:srgbClr val="FF9EBB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00" name="Google Shape;100;p14"/>
            <p:cNvSpPr txBox="1"/>
            <p:nvPr/>
          </p:nvSpPr>
          <p:spPr>
            <a:xfrm>
              <a:off x="0" y="-47625"/>
              <a:ext cx="2709333" cy="38793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4"/>
          <p:cNvSpPr/>
          <p:nvPr/>
        </p:nvSpPr>
        <p:spPr>
          <a:xfrm>
            <a:off x="1030597" y="1445199"/>
            <a:ext cx="5498806" cy="7087612"/>
          </a:xfrm>
          <a:custGeom>
            <a:rect b="b" l="l" r="r" t="t"/>
            <a:pathLst>
              <a:path extrusionOk="0" h="7087612" w="5498806">
                <a:moveTo>
                  <a:pt x="0" y="0"/>
                </a:moveTo>
                <a:lnTo>
                  <a:pt x="5498806" y="0"/>
                </a:lnTo>
                <a:lnTo>
                  <a:pt x="5498806" y="7087612"/>
                </a:lnTo>
                <a:lnTo>
                  <a:pt x="0" y="7087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4"/>
          <p:cNvSpPr/>
          <p:nvPr/>
        </p:nvSpPr>
        <p:spPr>
          <a:xfrm>
            <a:off x="2569867" y="3254129"/>
            <a:ext cx="2348891" cy="2924689"/>
          </a:xfrm>
          <a:custGeom>
            <a:rect b="b" l="l" r="r" t="t"/>
            <a:pathLst>
              <a:path extrusionOk="0" h="2924689" w="2348891">
                <a:moveTo>
                  <a:pt x="0" y="0"/>
                </a:moveTo>
                <a:lnTo>
                  <a:pt x="2348891" y="0"/>
                </a:lnTo>
                <a:lnTo>
                  <a:pt x="2348891" y="2924689"/>
                </a:lnTo>
                <a:lnTo>
                  <a:pt x="0" y="29246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03" name="Google Shape;103;p14"/>
          <p:cNvCxnSpPr/>
          <p:nvPr/>
        </p:nvCxnSpPr>
        <p:spPr>
          <a:xfrm rot="10800000">
            <a:off x="2398459" y="8714201"/>
            <a:ext cx="0" cy="1221799"/>
          </a:xfrm>
          <a:prstGeom prst="straightConnector1">
            <a:avLst/>
          </a:prstGeom>
          <a:noFill/>
          <a:ln cap="flat" cmpd="sng" w="38100">
            <a:solidFill>
              <a:srgbClr val="D48AA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" name="Google Shape;104;p14"/>
          <p:cNvCxnSpPr/>
          <p:nvPr/>
        </p:nvCxnSpPr>
        <p:spPr>
          <a:xfrm rot="10800000">
            <a:off x="4521441" y="8714201"/>
            <a:ext cx="0" cy="1221799"/>
          </a:xfrm>
          <a:prstGeom prst="straightConnector1">
            <a:avLst/>
          </a:prstGeom>
          <a:noFill/>
          <a:ln cap="flat" cmpd="sng" w="38100">
            <a:solidFill>
              <a:srgbClr val="D48AA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" name="Google Shape;105;p14"/>
          <p:cNvSpPr txBox="1"/>
          <p:nvPr/>
        </p:nvSpPr>
        <p:spPr>
          <a:xfrm>
            <a:off x="756000" y="651225"/>
            <a:ext cx="1437382" cy="953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rgbClr val="D48AA0"/>
                </a:solidFill>
                <a:latin typeface="Great Vibes"/>
                <a:ea typeface="Great Vibes"/>
                <a:cs typeface="Great Vibes"/>
                <a:sym typeface="Great Vibes"/>
              </a:rPr>
              <a:t>Pink 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756000" y="8923145"/>
            <a:ext cx="123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8AA0"/>
                </a:solidFill>
                <a:latin typeface="Crimson Pro"/>
                <a:ea typeface="Crimson Pro"/>
                <a:cs typeface="Crimson Pro"/>
                <a:sym typeface="Crimson Pro"/>
              </a:rPr>
              <a:t>June 13, 2024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2902700" y="8923150"/>
            <a:ext cx="1114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8AA0"/>
                </a:solidFill>
                <a:latin typeface="Crimson Pro"/>
                <a:ea typeface="Crimson Pro"/>
                <a:cs typeface="Crimson Pro"/>
                <a:sym typeface="Crimson Pro"/>
              </a:rPr>
              <a:t>123-456-7890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4931827" y="8834563"/>
            <a:ext cx="1884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8AA0"/>
                </a:solidFill>
                <a:latin typeface="Crimson Pro"/>
                <a:ea typeface="Crimson Pro"/>
                <a:cs typeface="Crimson Pro"/>
                <a:sym typeface="Crimson Pro"/>
              </a:rPr>
              <a:t>123 Anywhere Street, Anywhere City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2925727" y="10196400"/>
            <a:ext cx="1708547" cy="207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9EBB"/>
                </a:solidFill>
                <a:latin typeface="Crimson Pro"/>
                <a:ea typeface="Crimson Pro"/>
                <a:cs typeface="Crimson Pro"/>
                <a:sym typeface="Crimson Pro"/>
              </a:rPr>
              <a:t>AESTHETIC INVITATIONS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3362970" y="651225"/>
            <a:ext cx="3396881" cy="953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rgbClr val="D48AA0"/>
                </a:solidFill>
                <a:latin typeface="Great Vibes"/>
                <a:ea typeface="Great Vibes"/>
                <a:cs typeface="Great Vibes"/>
                <a:sym typeface="Great Vibes"/>
              </a:rPr>
              <a:t>Coquette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2244513" y="7463754"/>
            <a:ext cx="3071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48AA0"/>
                </a:solidFill>
                <a:latin typeface="Crimson Pro"/>
                <a:ea typeface="Crimson Pro"/>
                <a:cs typeface="Crimson Pro"/>
                <a:sym typeface="Crimson Pro"/>
              </a:rPr>
              <a:t>TO MR. &amp; MRS. SMITH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A8B5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/>
          <p:nvPr/>
        </p:nvSpPr>
        <p:spPr>
          <a:xfrm>
            <a:off x="0" y="-327546"/>
            <a:ext cx="7560000" cy="11347092"/>
          </a:xfrm>
          <a:custGeom>
            <a:rect b="b" l="l" r="r" t="t"/>
            <a:pathLst>
              <a:path extrusionOk="0" h="11347092" w="7560000">
                <a:moveTo>
                  <a:pt x="0" y="0"/>
                </a:moveTo>
                <a:lnTo>
                  <a:pt x="7560000" y="0"/>
                </a:lnTo>
                <a:lnTo>
                  <a:pt x="7560000" y="11347092"/>
                </a:lnTo>
                <a:lnTo>
                  <a:pt x="0" y="11347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15"/>
          <p:cNvSpPr/>
          <p:nvPr/>
        </p:nvSpPr>
        <p:spPr>
          <a:xfrm rot="2402428">
            <a:off x="3600425" y="-489820"/>
            <a:ext cx="4439483" cy="4439483"/>
          </a:xfrm>
          <a:custGeom>
            <a:rect b="b" l="l" r="r" t="t"/>
            <a:pathLst>
              <a:path extrusionOk="0" h="4439483" w="4439483">
                <a:moveTo>
                  <a:pt x="0" y="0"/>
                </a:moveTo>
                <a:lnTo>
                  <a:pt x="4439483" y="0"/>
                </a:lnTo>
                <a:lnTo>
                  <a:pt x="4439483" y="4439484"/>
                </a:lnTo>
                <a:lnTo>
                  <a:pt x="0" y="44394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15"/>
          <p:cNvSpPr txBox="1"/>
          <p:nvPr/>
        </p:nvSpPr>
        <p:spPr>
          <a:xfrm>
            <a:off x="756000" y="1511800"/>
            <a:ext cx="4299416" cy="15996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440" u="none" cap="none" strike="noStrike">
                <a:solidFill>
                  <a:srgbClr val="CB466E"/>
                </a:solidFill>
                <a:latin typeface="Great Vibes"/>
                <a:ea typeface="Great Vibes"/>
                <a:cs typeface="Great Vibes"/>
                <a:sym typeface="Great Vibes"/>
              </a:rPr>
              <a:t>Pink 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1502230" y="2901200"/>
            <a:ext cx="5719332" cy="2115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888" u="none" cap="none" strike="noStrike">
                <a:solidFill>
                  <a:srgbClr val="CB466E"/>
                </a:solidFill>
                <a:latin typeface="Great Vibes"/>
                <a:ea typeface="Great Vibes"/>
                <a:cs typeface="Great Vibes"/>
                <a:sym typeface="Great Vibes"/>
              </a:rPr>
              <a:t>Coquette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4080333" y="4793540"/>
            <a:ext cx="3479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964343"/>
                </a:solidFill>
                <a:latin typeface="Crimson Pro"/>
                <a:ea typeface="Crimson Pro"/>
                <a:cs typeface="Crimson Pro"/>
                <a:sym typeface="Crimson Pro"/>
              </a:rPr>
              <a:t>AESTHETIC INVITATIONS</a:t>
            </a:r>
            <a:endParaRPr/>
          </a:p>
        </p:txBody>
      </p:sp>
      <p:sp>
        <p:nvSpPr>
          <p:cNvPr id="121" name="Google Shape;121;p15"/>
          <p:cNvSpPr/>
          <p:nvPr/>
        </p:nvSpPr>
        <p:spPr>
          <a:xfrm rot="1545144">
            <a:off x="-1700236" y="6566603"/>
            <a:ext cx="7283633" cy="7283633"/>
          </a:xfrm>
          <a:custGeom>
            <a:rect b="b" l="l" r="r" t="t"/>
            <a:pathLst>
              <a:path extrusionOk="0" h="7283633" w="7283633">
                <a:moveTo>
                  <a:pt x="0" y="0"/>
                </a:moveTo>
                <a:lnTo>
                  <a:pt x="7283633" y="0"/>
                </a:lnTo>
                <a:lnTo>
                  <a:pt x="7283633" y="7283633"/>
                </a:lnTo>
                <a:lnTo>
                  <a:pt x="0" y="72836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15"/>
          <p:cNvSpPr txBox="1"/>
          <p:nvPr/>
        </p:nvSpPr>
        <p:spPr>
          <a:xfrm>
            <a:off x="2875057" y="5524551"/>
            <a:ext cx="1718965" cy="405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6B3B3B"/>
                </a:solidFill>
                <a:latin typeface="Crimson Pro"/>
                <a:ea typeface="Crimson Pro"/>
                <a:cs typeface="Crimson Pro"/>
                <a:sym typeface="Crimson Pro"/>
              </a:rPr>
              <a:t>June 13, 2024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2875057" y="6214130"/>
            <a:ext cx="1808857" cy="405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6B3B3B"/>
                </a:solidFill>
                <a:latin typeface="Crimson Pro"/>
                <a:ea typeface="Crimson Pro"/>
                <a:cs typeface="Crimson Pro"/>
                <a:sym typeface="Crimson Pro"/>
              </a:rPr>
              <a:t>123-456-7890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2875057" y="6951335"/>
            <a:ext cx="3928943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6B3B3B"/>
                </a:solidFill>
                <a:latin typeface="Crimson Pro"/>
                <a:ea typeface="Crimson Pro"/>
                <a:cs typeface="Crimson Pro"/>
                <a:sym typeface="Crimson Pro"/>
              </a:rPr>
              <a:t>123 Anywhere Street, Anywhere City</a:t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406080" y="1076520"/>
            <a:ext cx="3071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964343"/>
                </a:solidFill>
                <a:latin typeface="Crimson Pro"/>
                <a:ea typeface="Crimson Pro"/>
                <a:cs typeface="Crimson Pro"/>
                <a:sym typeface="Crimson Pro"/>
              </a:rPr>
              <a:t>TO MR. &amp; MRS. SMITH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CD4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387" y="0"/>
            <a:ext cx="7665277" cy="106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/>
          <p:nvPr/>
        </p:nvSpPr>
        <p:spPr>
          <a:xfrm rot="-1389134">
            <a:off x="-1409387" y="4578098"/>
            <a:ext cx="3251475" cy="4938950"/>
          </a:xfrm>
          <a:custGeom>
            <a:rect b="b" l="l" r="r" t="t"/>
            <a:pathLst>
              <a:path extrusionOk="0" h="4938950" w="3251475">
                <a:moveTo>
                  <a:pt x="0" y="0"/>
                </a:moveTo>
                <a:lnTo>
                  <a:pt x="3251475" y="0"/>
                </a:lnTo>
                <a:lnTo>
                  <a:pt x="3251475" y="4938950"/>
                </a:lnTo>
                <a:lnTo>
                  <a:pt x="0" y="49389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16"/>
          <p:cNvSpPr/>
          <p:nvPr/>
        </p:nvSpPr>
        <p:spPr>
          <a:xfrm flipH="1">
            <a:off x="-264178" y="6647752"/>
            <a:ext cx="3913617" cy="6619226"/>
          </a:xfrm>
          <a:custGeom>
            <a:rect b="b" l="l" r="r" t="t"/>
            <a:pathLst>
              <a:path extrusionOk="0" h="6619226" w="3913617">
                <a:moveTo>
                  <a:pt x="3913617" y="0"/>
                </a:moveTo>
                <a:lnTo>
                  <a:pt x="0" y="0"/>
                </a:lnTo>
                <a:lnTo>
                  <a:pt x="0" y="6619226"/>
                </a:lnTo>
                <a:lnTo>
                  <a:pt x="3913617" y="6619226"/>
                </a:lnTo>
                <a:lnTo>
                  <a:pt x="3913617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16"/>
          <p:cNvSpPr/>
          <p:nvPr/>
        </p:nvSpPr>
        <p:spPr>
          <a:xfrm flipH="1" rot="1116477">
            <a:off x="5854918" y="4527445"/>
            <a:ext cx="3251475" cy="4938950"/>
          </a:xfrm>
          <a:custGeom>
            <a:rect b="b" l="l" r="r" t="t"/>
            <a:pathLst>
              <a:path extrusionOk="0" h="4938950" w="3251475">
                <a:moveTo>
                  <a:pt x="3251475" y="0"/>
                </a:moveTo>
                <a:lnTo>
                  <a:pt x="0" y="0"/>
                </a:lnTo>
                <a:lnTo>
                  <a:pt x="0" y="4938950"/>
                </a:lnTo>
                <a:lnTo>
                  <a:pt x="3251475" y="4938950"/>
                </a:lnTo>
                <a:lnTo>
                  <a:pt x="325147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16"/>
          <p:cNvSpPr/>
          <p:nvPr/>
        </p:nvSpPr>
        <p:spPr>
          <a:xfrm>
            <a:off x="4568872" y="6647752"/>
            <a:ext cx="3913617" cy="6619226"/>
          </a:xfrm>
          <a:custGeom>
            <a:rect b="b" l="l" r="r" t="t"/>
            <a:pathLst>
              <a:path extrusionOk="0" h="6619226" w="3913617">
                <a:moveTo>
                  <a:pt x="0" y="0"/>
                </a:moveTo>
                <a:lnTo>
                  <a:pt x="3913618" y="0"/>
                </a:lnTo>
                <a:lnTo>
                  <a:pt x="3913618" y="6619226"/>
                </a:lnTo>
                <a:lnTo>
                  <a:pt x="0" y="66192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16"/>
          <p:cNvSpPr/>
          <p:nvPr/>
        </p:nvSpPr>
        <p:spPr>
          <a:xfrm>
            <a:off x="756000" y="7335623"/>
            <a:ext cx="5417050" cy="7888908"/>
          </a:xfrm>
          <a:custGeom>
            <a:rect b="b" l="l" r="r" t="t"/>
            <a:pathLst>
              <a:path extrusionOk="0" h="7888908" w="5417050">
                <a:moveTo>
                  <a:pt x="0" y="0"/>
                </a:moveTo>
                <a:lnTo>
                  <a:pt x="5417050" y="0"/>
                </a:lnTo>
                <a:lnTo>
                  <a:pt x="5417050" y="7888909"/>
                </a:lnTo>
                <a:lnTo>
                  <a:pt x="0" y="7888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16"/>
          <p:cNvSpPr txBox="1"/>
          <p:nvPr/>
        </p:nvSpPr>
        <p:spPr>
          <a:xfrm>
            <a:off x="473250" y="2210025"/>
            <a:ext cx="6613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964343"/>
                </a:solidFill>
                <a:latin typeface="Great Vibes"/>
                <a:ea typeface="Great Vibes"/>
                <a:cs typeface="Great Vibes"/>
                <a:sym typeface="Great Vibes"/>
              </a:rPr>
              <a:t>Pink Coquette</a:t>
            </a:r>
            <a:endParaRPr sz="9000"/>
          </a:p>
        </p:txBody>
      </p:sp>
      <p:sp>
        <p:nvSpPr>
          <p:cNvPr id="137" name="Google Shape;137;p16"/>
          <p:cNvSpPr txBox="1"/>
          <p:nvPr/>
        </p:nvSpPr>
        <p:spPr>
          <a:xfrm>
            <a:off x="1786857" y="3709646"/>
            <a:ext cx="3986287" cy="481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D48181"/>
                </a:solidFill>
                <a:latin typeface="Crimson Pro"/>
                <a:ea typeface="Crimson Pro"/>
                <a:cs typeface="Crimson Pro"/>
                <a:sym typeface="Crimson Pro"/>
              </a:rPr>
              <a:t>AESTHETIC INVITATIONS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2980049" y="4762476"/>
            <a:ext cx="159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443434"/>
                </a:solidFill>
                <a:latin typeface="Crimson Pro"/>
                <a:ea typeface="Crimson Pro"/>
                <a:cs typeface="Crimson Pro"/>
                <a:sym typeface="Crimson Pro"/>
              </a:rPr>
              <a:t>June 13, 2024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2930489" y="5383674"/>
            <a:ext cx="169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443434"/>
                </a:solidFill>
                <a:latin typeface="Crimson Pro"/>
                <a:ea typeface="Crimson Pro"/>
                <a:cs typeface="Crimson Pro"/>
                <a:sym typeface="Crimson Pro"/>
              </a:rPr>
              <a:t>123-456-7890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2010336" y="6052496"/>
            <a:ext cx="3539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443434"/>
                </a:solidFill>
                <a:latin typeface="Crimson Pro"/>
                <a:ea typeface="Crimson Pro"/>
                <a:cs typeface="Crimson Pro"/>
                <a:sym typeface="Crimson Pro"/>
              </a:rPr>
              <a:t>123 Anywhere Street, Anywhere City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2656310" y="1409951"/>
            <a:ext cx="2247379" cy="316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964343"/>
                </a:solidFill>
                <a:latin typeface="Crimson Pro"/>
                <a:ea typeface="Crimson Pro"/>
                <a:cs typeface="Crimson Pro"/>
                <a:sym typeface="Crimson Pro"/>
              </a:rPr>
              <a:t>TO MR. &amp; MRS. SMITH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AED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17"/>
          <p:cNvGrpSpPr/>
          <p:nvPr/>
        </p:nvGrpSpPr>
        <p:grpSpPr>
          <a:xfrm>
            <a:off x="756000" y="1975180"/>
            <a:ext cx="6048000" cy="3204397"/>
            <a:chOff x="0" y="-9525"/>
            <a:chExt cx="2702632" cy="1431929"/>
          </a:xfrm>
        </p:grpSpPr>
        <p:sp>
          <p:nvSpPr>
            <p:cNvPr id="147" name="Google Shape;147;p17"/>
            <p:cNvSpPr/>
            <p:nvPr/>
          </p:nvSpPr>
          <p:spPr>
            <a:xfrm>
              <a:off x="0" y="0"/>
              <a:ext cx="2702632" cy="1422404"/>
            </a:xfrm>
            <a:custGeom>
              <a:rect b="b" l="l" r="r" t="t"/>
              <a:pathLst>
                <a:path extrusionOk="0" h="1422404" w="2702632">
                  <a:moveTo>
                    <a:pt x="19201" y="0"/>
                  </a:moveTo>
                  <a:lnTo>
                    <a:pt x="2683431" y="0"/>
                  </a:lnTo>
                  <a:cubicBezTo>
                    <a:pt x="2694035" y="0"/>
                    <a:pt x="2702632" y="8597"/>
                    <a:pt x="2702632" y="19201"/>
                  </a:cubicBezTo>
                  <a:lnTo>
                    <a:pt x="2702632" y="1403203"/>
                  </a:lnTo>
                  <a:cubicBezTo>
                    <a:pt x="2702632" y="1408295"/>
                    <a:pt x="2700609" y="1413179"/>
                    <a:pt x="2697008" y="1416780"/>
                  </a:cubicBezTo>
                  <a:cubicBezTo>
                    <a:pt x="2693407" y="1420381"/>
                    <a:pt x="2688523" y="1422404"/>
                    <a:pt x="2683431" y="1422404"/>
                  </a:cubicBezTo>
                  <a:lnTo>
                    <a:pt x="19201" y="1422404"/>
                  </a:lnTo>
                  <a:cubicBezTo>
                    <a:pt x="14109" y="1422404"/>
                    <a:pt x="9225" y="1420381"/>
                    <a:pt x="5624" y="1416780"/>
                  </a:cubicBezTo>
                  <a:cubicBezTo>
                    <a:pt x="2023" y="1413179"/>
                    <a:pt x="0" y="1408295"/>
                    <a:pt x="0" y="1403203"/>
                  </a:cubicBezTo>
                  <a:lnTo>
                    <a:pt x="0" y="19201"/>
                  </a:lnTo>
                  <a:cubicBezTo>
                    <a:pt x="0" y="14109"/>
                    <a:pt x="2023" y="9225"/>
                    <a:pt x="5624" y="5624"/>
                  </a:cubicBezTo>
                  <a:cubicBezTo>
                    <a:pt x="9225" y="2023"/>
                    <a:pt x="14109" y="0"/>
                    <a:pt x="19201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7"/>
            <p:cNvSpPr txBox="1"/>
            <p:nvPr/>
          </p:nvSpPr>
          <p:spPr>
            <a:xfrm>
              <a:off x="0" y="-9525"/>
              <a:ext cx="2702632" cy="14319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200" lIns="32200" spcFirstLastPara="1" rIns="32200" wrap="square" tIns="32200">
              <a:noAutofit/>
            </a:bodyPr>
            <a:lstStyle/>
            <a:p>
              <a:pPr indent="0" lvl="0" marL="0" marR="0" rtl="0" algn="ctr">
                <a:lnSpc>
                  <a:spcPct val="86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" name="Google Shape;149;p17"/>
          <p:cNvGrpSpPr/>
          <p:nvPr/>
        </p:nvGrpSpPr>
        <p:grpSpPr>
          <a:xfrm>
            <a:off x="971000" y="2234026"/>
            <a:ext cx="2574470" cy="402786"/>
            <a:chOff x="0" y="-9525"/>
            <a:chExt cx="1150437" cy="179991"/>
          </a:xfrm>
        </p:grpSpPr>
        <p:sp>
          <p:nvSpPr>
            <p:cNvPr id="150" name="Google Shape;150;p17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33079" y="0"/>
                  </a:moveTo>
                  <a:lnTo>
                    <a:pt x="1117358" y="0"/>
                  </a:lnTo>
                  <a:cubicBezTo>
                    <a:pt x="1126131" y="0"/>
                    <a:pt x="1134545" y="3485"/>
                    <a:pt x="1140749" y="9689"/>
                  </a:cubicBezTo>
                  <a:cubicBezTo>
                    <a:pt x="1146952" y="15892"/>
                    <a:pt x="1150437" y="24306"/>
                    <a:pt x="1150437" y="33079"/>
                  </a:cubicBezTo>
                  <a:lnTo>
                    <a:pt x="1150437" y="137387"/>
                  </a:lnTo>
                  <a:cubicBezTo>
                    <a:pt x="1150437" y="146160"/>
                    <a:pt x="1146952" y="154574"/>
                    <a:pt x="1140749" y="160777"/>
                  </a:cubicBezTo>
                  <a:cubicBezTo>
                    <a:pt x="1134545" y="166981"/>
                    <a:pt x="1126131" y="170466"/>
                    <a:pt x="1117358" y="170466"/>
                  </a:cubicBezTo>
                  <a:lnTo>
                    <a:pt x="33079" y="170466"/>
                  </a:lnTo>
                  <a:cubicBezTo>
                    <a:pt x="24306" y="170466"/>
                    <a:pt x="15892" y="166981"/>
                    <a:pt x="9689" y="160777"/>
                  </a:cubicBezTo>
                  <a:cubicBezTo>
                    <a:pt x="3485" y="154574"/>
                    <a:pt x="0" y="146160"/>
                    <a:pt x="0" y="137387"/>
                  </a:cubicBezTo>
                  <a:lnTo>
                    <a:pt x="0" y="33079"/>
                  </a:lnTo>
                  <a:cubicBezTo>
                    <a:pt x="0" y="24306"/>
                    <a:pt x="3485" y="15892"/>
                    <a:pt x="9689" y="9689"/>
                  </a:cubicBezTo>
                  <a:cubicBezTo>
                    <a:pt x="15892" y="3485"/>
                    <a:pt x="24306" y="0"/>
                    <a:pt x="3307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9525">
              <a:solidFill>
                <a:srgbClr val="0F1A3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7"/>
            <p:cNvSpPr txBox="1"/>
            <p:nvPr/>
          </p:nvSpPr>
          <p:spPr>
            <a:xfrm>
              <a:off x="0" y="-9525"/>
              <a:ext cx="1150437" cy="1799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200" lIns="32200" spcFirstLastPara="1" rIns="32200" wrap="square" tIns="32200">
              <a:noAutofit/>
            </a:bodyPr>
            <a:lstStyle/>
            <a:p>
              <a:pPr indent="0" lvl="0" marL="0" marR="0" rtl="0" algn="ctr">
                <a:lnSpc>
                  <a:spcPct val="86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17"/>
          <p:cNvGrpSpPr/>
          <p:nvPr/>
        </p:nvGrpSpPr>
        <p:grpSpPr>
          <a:xfrm>
            <a:off x="3821411" y="2234026"/>
            <a:ext cx="2574470" cy="402786"/>
            <a:chOff x="0" y="-9525"/>
            <a:chExt cx="1150437" cy="179991"/>
          </a:xfrm>
        </p:grpSpPr>
        <p:sp>
          <p:nvSpPr>
            <p:cNvPr id="153" name="Google Shape;153;p17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33079" y="0"/>
                  </a:moveTo>
                  <a:lnTo>
                    <a:pt x="1117358" y="0"/>
                  </a:lnTo>
                  <a:cubicBezTo>
                    <a:pt x="1126131" y="0"/>
                    <a:pt x="1134545" y="3485"/>
                    <a:pt x="1140749" y="9689"/>
                  </a:cubicBezTo>
                  <a:cubicBezTo>
                    <a:pt x="1146952" y="15892"/>
                    <a:pt x="1150437" y="24306"/>
                    <a:pt x="1150437" y="33079"/>
                  </a:cubicBezTo>
                  <a:lnTo>
                    <a:pt x="1150437" y="137387"/>
                  </a:lnTo>
                  <a:cubicBezTo>
                    <a:pt x="1150437" y="146160"/>
                    <a:pt x="1146952" y="154574"/>
                    <a:pt x="1140749" y="160777"/>
                  </a:cubicBezTo>
                  <a:cubicBezTo>
                    <a:pt x="1134545" y="166981"/>
                    <a:pt x="1126131" y="170466"/>
                    <a:pt x="1117358" y="170466"/>
                  </a:cubicBezTo>
                  <a:lnTo>
                    <a:pt x="33079" y="170466"/>
                  </a:lnTo>
                  <a:cubicBezTo>
                    <a:pt x="24306" y="170466"/>
                    <a:pt x="15892" y="166981"/>
                    <a:pt x="9689" y="160777"/>
                  </a:cubicBezTo>
                  <a:cubicBezTo>
                    <a:pt x="3485" y="154574"/>
                    <a:pt x="0" y="146160"/>
                    <a:pt x="0" y="137387"/>
                  </a:cubicBezTo>
                  <a:lnTo>
                    <a:pt x="0" y="33079"/>
                  </a:lnTo>
                  <a:cubicBezTo>
                    <a:pt x="0" y="24306"/>
                    <a:pt x="3485" y="15892"/>
                    <a:pt x="9689" y="9689"/>
                  </a:cubicBezTo>
                  <a:cubicBezTo>
                    <a:pt x="15892" y="3485"/>
                    <a:pt x="24306" y="0"/>
                    <a:pt x="3307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9525">
              <a:solidFill>
                <a:srgbClr val="0F1A3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7"/>
            <p:cNvSpPr txBox="1"/>
            <p:nvPr/>
          </p:nvSpPr>
          <p:spPr>
            <a:xfrm>
              <a:off x="0" y="-9525"/>
              <a:ext cx="1150437" cy="1799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200" lIns="32200" spcFirstLastPara="1" rIns="32200" wrap="square" tIns="32200">
              <a:noAutofit/>
            </a:bodyPr>
            <a:lstStyle/>
            <a:p>
              <a:pPr indent="0" lvl="0" marL="0" marR="0" rtl="0" algn="ctr">
                <a:lnSpc>
                  <a:spcPct val="86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oogle Shape;155;p17"/>
          <p:cNvGrpSpPr/>
          <p:nvPr/>
        </p:nvGrpSpPr>
        <p:grpSpPr>
          <a:xfrm>
            <a:off x="797411" y="5567837"/>
            <a:ext cx="6048000" cy="3935244"/>
            <a:chOff x="0" y="-9525"/>
            <a:chExt cx="2702632" cy="1758518"/>
          </a:xfrm>
        </p:grpSpPr>
        <p:sp>
          <p:nvSpPr>
            <p:cNvPr id="156" name="Google Shape;156;p17"/>
            <p:cNvSpPr/>
            <p:nvPr/>
          </p:nvSpPr>
          <p:spPr>
            <a:xfrm>
              <a:off x="0" y="0"/>
              <a:ext cx="2702632" cy="1748993"/>
            </a:xfrm>
            <a:custGeom>
              <a:rect b="b" l="l" r="r" t="t"/>
              <a:pathLst>
                <a:path extrusionOk="0" h="1748993" w="2702632">
                  <a:moveTo>
                    <a:pt x="19201" y="0"/>
                  </a:moveTo>
                  <a:lnTo>
                    <a:pt x="2683431" y="0"/>
                  </a:lnTo>
                  <a:cubicBezTo>
                    <a:pt x="2694035" y="0"/>
                    <a:pt x="2702632" y="8597"/>
                    <a:pt x="2702632" y="19201"/>
                  </a:cubicBezTo>
                  <a:lnTo>
                    <a:pt x="2702632" y="1729792"/>
                  </a:lnTo>
                  <a:cubicBezTo>
                    <a:pt x="2702632" y="1734884"/>
                    <a:pt x="2700609" y="1739768"/>
                    <a:pt x="2697008" y="1743369"/>
                  </a:cubicBezTo>
                  <a:cubicBezTo>
                    <a:pt x="2693407" y="1746970"/>
                    <a:pt x="2688523" y="1748993"/>
                    <a:pt x="2683431" y="1748993"/>
                  </a:cubicBezTo>
                  <a:lnTo>
                    <a:pt x="19201" y="1748993"/>
                  </a:lnTo>
                  <a:cubicBezTo>
                    <a:pt x="14109" y="1748993"/>
                    <a:pt x="9225" y="1746970"/>
                    <a:pt x="5624" y="1743369"/>
                  </a:cubicBezTo>
                  <a:cubicBezTo>
                    <a:pt x="2023" y="1739768"/>
                    <a:pt x="0" y="1734884"/>
                    <a:pt x="0" y="1729792"/>
                  </a:cubicBezTo>
                  <a:lnTo>
                    <a:pt x="0" y="19201"/>
                  </a:lnTo>
                  <a:cubicBezTo>
                    <a:pt x="0" y="14109"/>
                    <a:pt x="2023" y="9225"/>
                    <a:pt x="5624" y="5624"/>
                  </a:cubicBezTo>
                  <a:cubicBezTo>
                    <a:pt x="9225" y="2023"/>
                    <a:pt x="14109" y="0"/>
                    <a:pt x="19201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7"/>
            <p:cNvSpPr txBox="1"/>
            <p:nvPr/>
          </p:nvSpPr>
          <p:spPr>
            <a:xfrm>
              <a:off x="0" y="-9525"/>
              <a:ext cx="2702632" cy="17585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200" lIns="32200" spcFirstLastPara="1" rIns="32200" wrap="square" tIns="32200">
              <a:noAutofit/>
            </a:bodyPr>
            <a:lstStyle/>
            <a:p>
              <a:pPr indent="0" lvl="0" marL="0" marR="0" rtl="0" algn="ctr">
                <a:lnSpc>
                  <a:spcPct val="86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" name="Google Shape;158;p17"/>
          <p:cNvGrpSpPr/>
          <p:nvPr/>
        </p:nvGrpSpPr>
        <p:grpSpPr>
          <a:xfrm>
            <a:off x="2534176" y="5777387"/>
            <a:ext cx="2574470" cy="402786"/>
            <a:chOff x="0" y="-9525"/>
            <a:chExt cx="1150437" cy="179991"/>
          </a:xfrm>
        </p:grpSpPr>
        <p:sp>
          <p:nvSpPr>
            <p:cNvPr id="159" name="Google Shape;159;p17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33079" y="0"/>
                  </a:moveTo>
                  <a:lnTo>
                    <a:pt x="1117358" y="0"/>
                  </a:lnTo>
                  <a:cubicBezTo>
                    <a:pt x="1126131" y="0"/>
                    <a:pt x="1134545" y="3485"/>
                    <a:pt x="1140749" y="9689"/>
                  </a:cubicBezTo>
                  <a:cubicBezTo>
                    <a:pt x="1146952" y="15892"/>
                    <a:pt x="1150437" y="24306"/>
                    <a:pt x="1150437" y="33079"/>
                  </a:cubicBezTo>
                  <a:lnTo>
                    <a:pt x="1150437" y="137387"/>
                  </a:lnTo>
                  <a:cubicBezTo>
                    <a:pt x="1150437" y="146160"/>
                    <a:pt x="1146952" y="154574"/>
                    <a:pt x="1140749" y="160777"/>
                  </a:cubicBezTo>
                  <a:cubicBezTo>
                    <a:pt x="1134545" y="166981"/>
                    <a:pt x="1126131" y="170466"/>
                    <a:pt x="1117358" y="170466"/>
                  </a:cubicBezTo>
                  <a:lnTo>
                    <a:pt x="33079" y="170466"/>
                  </a:lnTo>
                  <a:cubicBezTo>
                    <a:pt x="24306" y="170466"/>
                    <a:pt x="15892" y="166981"/>
                    <a:pt x="9689" y="160777"/>
                  </a:cubicBezTo>
                  <a:cubicBezTo>
                    <a:pt x="3485" y="154574"/>
                    <a:pt x="0" y="146160"/>
                    <a:pt x="0" y="137387"/>
                  </a:cubicBezTo>
                  <a:lnTo>
                    <a:pt x="0" y="33079"/>
                  </a:lnTo>
                  <a:cubicBezTo>
                    <a:pt x="0" y="24306"/>
                    <a:pt x="3485" y="15892"/>
                    <a:pt x="9689" y="9689"/>
                  </a:cubicBezTo>
                  <a:cubicBezTo>
                    <a:pt x="15892" y="3485"/>
                    <a:pt x="24306" y="0"/>
                    <a:pt x="3307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9525">
              <a:solidFill>
                <a:srgbClr val="0F1A3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7"/>
            <p:cNvSpPr txBox="1"/>
            <p:nvPr/>
          </p:nvSpPr>
          <p:spPr>
            <a:xfrm>
              <a:off x="0" y="-9525"/>
              <a:ext cx="1150437" cy="1799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200" lIns="32200" spcFirstLastPara="1" rIns="32200" wrap="square" tIns="32200">
              <a:noAutofit/>
            </a:bodyPr>
            <a:lstStyle/>
            <a:p>
              <a:pPr indent="0" lvl="0" marL="0" marR="0" rtl="0" algn="ctr">
                <a:lnSpc>
                  <a:spcPct val="86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17"/>
          <p:cNvGrpSpPr/>
          <p:nvPr/>
        </p:nvGrpSpPr>
        <p:grpSpPr>
          <a:xfrm>
            <a:off x="4388788" y="2773907"/>
            <a:ext cx="719858" cy="608904"/>
            <a:chOff x="0" y="-6946"/>
            <a:chExt cx="959811" cy="811873"/>
          </a:xfrm>
        </p:grpSpPr>
        <p:grpSp>
          <p:nvGrpSpPr>
            <p:cNvPr id="162" name="Google Shape;162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163" name="Google Shape;163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CB46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5" name="Google Shape;165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#CB466E</a:t>
              </a:r>
              <a:endParaRPr/>
            </a:p>
          </p:txBody>
        </p:sp>
      </p:grpSp>
      <p:sp>
        <p:nvSpPr>
          <p:cNvPr id="166" name="Google Shape;166;p17"/>
          <p:cNvSpPr txBox="1"/>
          <p:nvPr/>
        </p:nvSpPr>
        <p:spPr>
          <a:xfrm>
            <a:off x="871981" y="1343847"/>
            <a:ext cx="5816038" cy="2435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99" u="none" cap="none" strike="noStrike">
                <a:solidFill>
                  <a:srgbClr val="CB466E"/>
                </a:solidFill>
                <a:latin typeface="Arial"/>
                <a:ea typeface="Arial"/>
                <a:cs typeface="Arial"/>
                <a:sym typeface="Arial"/>
              </a:rPr>
              <a:t>Use these design resources in your Canva Presentation.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1614586" y="822675"/>
            <a:ext cx="433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CB466E"/>
                </a:solidFill>
              </a:rPr>
              <a:t>RESOURCE PAGE</a:t>
            </a:r>
            <a:endParaRPr b="1"/>
          </a:p>
        </p:txBody>
      </p:sp>
      <p:sp>
        <p:nvSpPr>
          <p:cNvPr id="168" name="Google Shape;168;p17"/>
          <p:cNvSpPr txBox="1"/>
          <p:nvPr/>
        </p:nvSpPr>
        <p:spPr>
          <a:xfrm>
            <a:off x="1026043" y="2769591"/>
            <a:ext cx="2464384" cy="3101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presentation template</a:t>
            </a:r>
            <a:endParaRPr/>
          </a:p>
          <a:p>
            <a:pPr indent="0" lvl="0" marL="0" marR="0" rtl="0" algn="ctr">
              <a:lnSpc>
                <a:spcPct val="1220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the following free fonts: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1067859" y="4712817"/>
            <a:ext cx="2574470" cy="156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can find these fonts online too.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1329797" y="3324544"/>
            <a:ext cx="1856876" cy="11624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TITLES:</a:t>
            </a:r>
            <a:endParaRPr/>
          </a:p>
          <a:p>
            <a:pPr indent="0" lvl="0" marL="0" marR="0" rtl="0" algn="ctr">
              <a:lnSpc>
                <a:spcPct val="103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GREAT VIBES</a:t>
            </a:r>
            <a:endParaRPr/>
          </a:p>
          <a:p>
            <a:pPr indent="0" lvl="0" marL="0" marR="0" rtl="0" algn="ctr">
              <a:lnSpc>
                <a:spcPct val="103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30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HEADERS:</a:t>
            </a:r>
            <a:endParaRPr/>
          </a:p>
          <a:p>
            <a:pPr indent="0" lvl="0" marL="0" marR="0" rtl="0" algn="ctr">
              <a:lnSpc>
                <a:spcPct val="103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CRIMSON PRO</a:t>
            </a:r>
            <a:endParaRPr/>
          </a:p>
          <a:p>
            <a:pPr indent="0" lvl="0" marL="0" marR="0" rtl="0" algn="ctr">
              <a:lnSpc>
                <a:spcPct val="103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30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BODY COPY:</a:t>
            </a:r>
            <a:endParaRPr/>
          </a:p>
          <a:p>
            <a:pPr indent="0" lvl="0" marL="0" marR="0" rtl="0" algn="ctr">
              <a:lnSpc>
                <a:spcPct val="103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CRIMSON PRO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1329797" y="2335670"/>
            <a:ext cx="1856876" cy="220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3" u="none" cap="none" strike="noStrike">
                <a:solidFill>
                  <a:srgbClr val="0F1A38"/>
                </a:solidFill>
                <a:latin typeface="Arial"/>
                <a:ea typeface="Arial"/>
                <a:cs typeface="Arial"/>
                <a:sym typeface="Arial"/>
              </a:rPr>
              <a:t>Fonts</a:t>
            </a:r>
            <a:endParaRPr/>
          </a:p>
        </p:txBody>
      </p:sp>
      <p:sp>
        <p:nvSpPr>
          <p:cNvPr id="172" name="Google Shape;172;p17"/>
          <p:cNvSpPr txBox="1"/>
          <p:nvPr/>
        </p:nvSpPr>
        <p:spPr>
          <a:xfrm>
            <a:off x="4180208" y="2317247"/>
            <a:ext cx="1856876" cy="220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3" u="none" cap="none" strike="noStrike">
                <a:solidFill>
                  <a:srgbClr val="0F1A38"/>
                </a:solidFill>
                <a:latin typeface="Arial"/>
                <a:ea typeface="Arial"/>
                <a:cs typeface="Arial"/>
                <a:sym typeface="Arial"/>
              </a:rPr>
              <a:t>Colors</a:t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2892973" y="5879031"/>
            <a:ext cx="1856876" cy="220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3" u="none" cap="none" strike="noStrike">
                <a:solidFill>
                  <a:srgbClr val="0F1A38"/>
                </a:solidFill>
                <a:latin typeface="Arial"/>
                <a:ea typeface="Arial"/>
                <a:cs typeface="Arial"/>
                <a:sym typeface="Arial"/>
              </a:rPr>
              <a:t>Design Elements</a:t>
            </a:r>
            <a:endParaRPr/>
          </a:p>
        </p:txBody>
      </p:sp>
      <p:sp>
        <p:nvSpPr>
          <p:cNvPr id="174" name="Google Shape;174;p17"/>
          <p:cNvSpPr txBox="1"/>
          <p:nvPr/>
        </p:nvSpPr>
        <p:spPr>
          <a:xfrm>
            <a:off x="1322563" y="9725175"/>
            <a:ext cx="4997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CB466E"/>
                </a:solidFill>
              </a:rPr>
              <a:t>DON'T FORGET TO DELETE THIS PAGE BEFORE PRESENTING. </a:t>
            </a:r>
            <a:endParaRPr b="1"/>
          </a:p>
        </p:txBody>
      </p:sp>
      <p:grpSp>
        <p:nvGrpSpPr>
          <p:cNvPr id="175" name="Google Shape;175;p17"/>
          <p:cNvGrpSpPr/>
          <p:nvPr/>
        </p:nvGrpSpPr>
        <p:grpSpPr>
          <a:xfrm>
            <a:off x="3668929" y="2773907"/>
            <a:ext cx="719858" cy="608904"/>
            <a:chOff x="0" y="-6946"/>
            <a:chExt cx="959811" cy="811873"/>
          </a:xfrm>
        </p:grpSpPr>
        <p:grpSp>
          <p:nvGrpSpPr>
            <p:cNvPr id="176" name="Google Shape;176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177" name="Google Shape;177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FAA8B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9" name="Google Shape;179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#FAA8B5</a:t>
              </a:r>
              <a:endParaRPr/>
            </a:p>
          </p:txBody>
        </p:sp>
      </p:grpSp>
      <p:grpSp>
        <p:nvGrpSpPr>
          <p:cNvPr id="180" name="Google Shape;180;p17"/>
          <p:cNvGrpSpPr/>
          <p:nvPr/>
        </p:nvGrpSpPr>
        <p:grpSpPr>
          <a:xfrm>
            <a:off x="5828505" y="2773907"/>
            <a:ext cx="719858" cy="608904"/>
            <a:chOff x="0" y="-6946"/>
            <a:chExt cx="959811" cy="811873"/>
          </a:xfrm>
        </p:grpSpPr>
        <p:grpSp>
          <p:nvGrpSpPr>
            <p:cNvPr id="181" name="Google Shape;181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182" name="Google Shape;182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6B3B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4" name="Google Shape;184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#6B3B3B</a:t>
              </a:r>
              <a:endParaRPr/>
            </a:p>
          </p:txBody>
        </p:sp>
      </p:grpSp>
      <p:grpSp>
        <p:nvGrpSpPr>
          <p:cNvPr id="185" name="Google Shape;185;p17"/>
          <p:cNvGrpSpPr/>
          <p:nvPr/>
        </p:nvGrpSpPr>
        <p:grpSpPr>
          <a:xfrm>
            <a:off x="5108646" y="2773907"/>
            <a:ext cx="719858" cy="608904"/>
            <a:chOff x="0" y="-6946"/>
            <a:chExt cx="959811" cy="811873"/>
          </a:xfrm>
        </p:grpSpPr>
        <p:grpSp>
          <p:nvGrpSpPr>
            <p:cNvPr id="186" name="Google Shape;186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187" name="Google Shape;187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96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9" name="Google Shape;189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#964343</a:t>
              </a:r>
              <a:endParaRPr/>
            </a:p>
          </p:txBody>
        </p:sp>
      </p:grpSp>
      <p:grpSp>
        <p:nvGrpSpPr>
          <p:cNvPr id="190" name="Google Shape;190;p17"/>
          <p:cNvGrpSpPr/>
          <p:nvPr/>
        </p:nvGrpSpPr>
        <p:grpSpPr>
          <a:xfrm>
            <a:off x="4388788" y="3520478"/>
            <a:ext cx="719858" cy="608904"/>
            <a:chOff x="0" y="-6946"/>
            <a:chExt cx="959811" cy="811873"/>
          </a:xfrm>
        </p:grpSpPr>
        <p:grpSp>
          <p:nvGrpSpPr>
            <p:cNvPr id="191" name="Google Shape;191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192" name="Google Shape;192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D481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4" name="Google Shape;194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#D48181</a:t>
              </a:r>
              <a:endParaRPr/>
            </a:p>
          </p:txBody>
        </p:sp>
      </p:grpSp>
      <p:grpSp>
        <p:nvGrpSpPr>
          <p:cNvPr id="195" name="Google Shape;195;p17"/>
          <p:cNvGrpSpPr/>
          <p:nvPr/>
        </p:nvGrpSpPr>
        <p:grpSpPr>
          <a:xfrm>
            <a:off x="3668929" y="3520478"/>
            <a:ext cx="719858" cy="608904"/>
            <a:chOff x="0" y="-6946"/>
            <a:chExt cx="959811" cy="811873"/>
          </a:xfrm>
        </p:grpSpPr>
        <p:grpSp>
          <p:nvGrpSpPr>
            <p:cNvPr id="196" name="Google Shape;196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197" name="Google Shape;197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FFDCD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9" name="Google Shape;199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#FFDCD4</a:t>
              </a:r>
              <a:endParaRPr/>
            </a:p>
          </p:txBody>
        </p:sp>
      </p:grpSp>
      <p:grpSp>
        <p:nvGrpSpPr>
          <p:cNvPr id="200" name="Google Shape;200;p17"/>
          <p:cNvGrpSpPr/>
          <p:nvPr/>
        </p:nvGrpSpPr>
        <p:grpSpPr>
          <a:xfrm>
            <a:off x="5828505" y="3520478"/>
            <a:ext cx="719858" cy="608904"/>
            <a:chOff x="0" y="-6946"/>
            <a:chExt cx="959811" cy="811873"/>
          </a:xfrm>
        </p:grpSpPr>
        <p:grpSp>
          <p:nvGrpSpPr>
            <p:cNvPr id="201" name="Google Shape;201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202" name="Google Shape;202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C6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4" name="Google Shape;204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#C65858</a:t>
              </a:r>
              <a:endParaRPr/>
            </a:p>
          </p:txBody>
        </p:sp>
      </p:grpSp>
      <p:grpSp>
        <p:nvGrpSpPr>
          <p:cNvPr id="205" name="Google Shape;205;p17"/>
          <p:cNvGrpSpPr/>
          <p:nvPr/>
        </p:nvGrpSpPr>
        <p:grpSpPr>
          <a:xfrm>
            <a:off x="5108646" y="3520478"/>
            <a:ext cx="719858" cy="608904"/>
            <a:chOff x="0" y="-6946"/>
            <a:chExt cx="959811" cy="811873"/>
          </a:xfrm>
        </p:grpSpPr>
        <p:grpSp>
          <p:nvGrpSpPr>
            <p:cNvPr id="206" name="Google Shape;206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207" name="Google Shape;207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EB91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9" name="Google Shape;209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#EB9191</a:t>
              </a:r>
              <a:endParaRPr/>
            </a:p>
          </p:txBody>
        </p:sp>
      </p:grpSp>
      <p:grpSp>
        <p:nvGrpSpPr>
          <p:cNvPr id="210" name="Google Shape;210;p17"/>
          <p:cNvGrpSpPr/>
          <p:nvPr/>
        </p:nvGrpSpPr>
        <p:grpSpPr>
          <a:xfrm>
            <a:off x="4748717" y="4362299"/>
            <a:ext cx="719858" cy="608904"/>
            <a:chOff x="0" y="-6946"/>
            <a:chExt cx="959811" cy="811873"/>
          </a:xfrm>
        </p:grpSpPr>
        <p:grpSp>
          <p:nvGrpSpPr>
            <p:cNvPr id="211" name="Google Shape;211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212" name="Google Shape;212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D48AA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4" name="Google Shape;214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#D48AA0</a:t>
              </a:r>
              <a:endParaRPr/>
            </a:p>
          </p:txBody>
        </p:sp>
      </p:grpSp>
      <p:grpSp>
        <p:nvGrpSpPr>
          <p:cNvPr id="215" name="Google Shape;215;p17"/>
          <p:cNvGrpSpPr/>
          <p:nvPr/>
        </p:nvGrpSpPr>
        <p:grpSpPr>
          <a:xfrm>
            <a:off x="4028859" y="4362299"/>
            <a:ext cx="719858" cy="608904"/>
            <a:chOff x="0" y="-6946"/>
            <a:chExt cx="959811" cy="811873"/>
          </a:xfrm>
        </p:grpSpPr>
        <p:grpSp>
          <p:nvGrpSpPr>
            <p:cNvPr id="216" name="Google Shape;216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217" name="Google Shape;217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FFEA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9" name="Google Shape;219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#FFEAED</a:t>
              </a:r>
              <a:endParaRPr/>
            </a:p>
          </p:txBody>
        </p:sp>
      </p:grpSp>
      <p:grpSp>
        <p:nvGrpSpPr>
          <p:cNvPr id="220" name="Google Shape;220;p17"/>
          <p:cNvGrpSpPr/>
          <p:nvPr/>
        </p:nvGrpSpPr>
        <p:grpSpPr>
          <a:xfrm>
            <a:off x="5468575" y="4362299"/>
            <a:ext cx="719858" cy="608904"/>
            <a:chOff x="0" y="-6946"/>
            <a:chExt cx="959811" cy="811873"/>
          </a:xfrm>
        </p:grpSpPr>
        <p:grpSp>
          <p:nvGrpSpPr>
            <p:cNvPr id="221" name="Google Shape;221;p17"/>
            <p:cNvGrpSpPr/>
            <p:nvPr/>
          </p:nvGrpSpPr>
          <p:grpSpPr>
            <a:xfrm>
              <a:off x="183561" y="-6946"/>
              <a:ext cx="592688" cy="599634"/>
              <a:chOff x="0" y="-9525"/>
              <a:chExt cx="812800" cy="822325"/>
            </a:xfrm>
          </p:grpSpPr>
          <p:sp>
            <p:nvSpPr>
              <p:cNvPr id="222" name="Google Shape;222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FF9EB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7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2200" lIns="32200" spcFirstLastPara="1" rIns="32200" wrap="square" tIns="322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4" name="Google Shape;224;p17"/>
            <p:cNvSpPr txBox="1"/>
            <p:nvPr/>
          </p:nvSpPr>
          <p:spPr>
            <a:xfrm>
              <a:off x="0" y="674673"/>
              <a:ext cx="959811" cy="130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6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#FF9EBB</a:t>
              </a:r>
              <a:endParaRPr/>
            </a:p>
          </p:txBody>
        </p:sp>
      </p:grpSp>
      <p:sp>
        <p:nvSpPr>
          <p:cNvPr id="225" name="Google Shape;225;p17"/>
          <p:cNvSpPr/>
          <p:nvPr/>
        </p:nvSpPr>
        <p:spPr>
          <a:xfrm>
            <a:off x="2599508" y="6515866"/>
            <a:ext cx="1180492" cy="1180492"/>
          </a:xfrm>
          <a:custGeom>
            <a:rect b="b" l="l" r="r" t="t"/>
            <a:pathLst>
              <a:path extrusionOk="0" h="1180492" w="1180492">
                <a:moveTo>
                  <a:pt x="0" y="0"/>
                </a:moveTo>
                <a:lnTo>
                  <a:pt x="1180492" y="0"/>
                </a:lnTo>
                <a:lnTo>
                  <a:pt x="1180492" y="1180492"/>
                </a:lnTo>
                <a:lnTo>
                  <a:pt x="0" y="11804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17"/>
          <p:cNvSpPr/>
          <p:nvPr/>
        </p:nvSpPr>
        <p:spPr>
          <a:xfrm>
            <a:off x="1277896" y="6409238"/>
            <a:ext cx="1202174" cy="1202174"/>
          </a:xfrm>
          <a:custGeom>
            <a:rect b="b" l="l" r="r" t="t"/>
            <a:pathLst>
              <a:path extrusionOk="0" h="1202174" w="1202174">
                <a:moveTo>
                  <a:pt x="0" y="0"/>
                </a:moveTo>
                <a:lnTo>
                  <a:pt x="1202174" y="0"/>
                </a:lnTo>
                <a:lnTo>
                  <a:pt x="1202174" y="1202174"/>
                </a:lnTo>
                <a:lnTo>
                  <a:pt x="0" y="1202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17"/>
          <p:cNvSpPr/>
          <p:nvPr/>
        </p:nvSpPr>
        <p:spPr>
          <a:xfrm>
            <a:off x="4282868" y="7954841"/>
            <a:ext cx="703745" cy="1068980"/>
          </a:xfrm>
          <a:custGeom>
            <a:rect b="b" l="l" r="r" t="t"/>
            <a:pathLst>
              <a:path extrusionOk="0" h="1068980" w="703745">
                <a:moveTo>
                  <a:pt x="0" y="0"/>
                </a:moveTo>
                <a:lnTo>
                  <a:pt x="703745" y="0"/>
                </a:lnTo>
                <a:lnTo>
                  <a:pt x="703745" y="1068980"/>
                </a:lnTo>
                <a:lnTo>
                  <a:pt x="0" y="10689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17"/>
          <p:cNvSpPr/>
          <p:nvPr/>
        </p:nvSpPr>
        <p:spPr>
          <a:xfrm flipH="1">
            <a:off x="3045298" y="7954841"/>
            <a:ext cx="640407" cy="1083140"/>
          </a:xfrm>
          <a:custGeom>
            <a:rect b="b" l="l" r="r" t="t"/>
            <a:pathLst>
              <a:path extrusionOk="0" h="1083140" w="640407">
                <a:moveTo>
                  <a:pt x="640406" y="0"/>
                </a:moveTo>
                <a:lnTo>
                  <a:pt x="0" y="0"/>
                </a:lnTo>
                <a:lnTo>
                  <a:pt x="0" y="1083140"/>
                </a:lnTo>
                <a:lnTo>
                  <a:pt x="640406" y="1083140"/>
                </a:lnTo>
                <a:lnTo>
                  <a:pt x="640406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17"/>
          <p:cNvSpPr/>
          <p:nvPr/>
        </p:nvSpPr>
        <p:spPr>
          <a:xfrm>
            <a:off x="1550791" y="7883487"/>
            <a:ext cx="841750" cy="1225849"/>
          </a:xfrm>
          <a:custGeom>
            <a:rect b="b" l="l" r="r" t="t"/>
            <a:pathLst>
              <a:path extrusionOk="0" h="1225849" w="841750">
                <a:moveTo>
                  <a:pt x="0" y="0"/>
                </a:moveTo>
                <a:lnTo>
                  <a:pt x="841749" y="0"/>
                </a:lnTo>
                <a:lnTo>
                  <a:pt x="841749" y="1225848"/>
                </a:lnTo>
                <a:lnTo>
                  <a:pt x="0" y="1225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17"/>
          <p:cNvSpPr/>
          <p:nvPr/>
        </p:nvSpPr>
        <p:spPr>
          <a:xfrm>
            <a:off x="4180208" y="6471612"/>
            <a:ext cx="909065" cy="1268999"/>
          </a:xfrm>
          <a:custGeom>
            <a:rect b="b" l="l" r="r" t="t"/>
            <a:pathLst>
              <a:path extrusionOk="0" h="1268999" w="909065">
                <a:moveTo>
                  <a:pt x="0" y="0"/>
                </a:moveTo>
                <a:lnTo>
                  <a:pt x="909065" y="0"/>
                </a:lnTo>
                <a:lnTo>
                  <a:pt x="909065" y="1269000"/>
                </a:lnTo>
                <a:lnTo>
                  <a:pt x="0" y="1269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17"/>
          <p:cNvSpPr/>
          <p:nvPr/>
        </p:nvSpPr>
        <p:spPr>
          <a:xfrm>
            <a:off x="5468575" y="6440393"/>
            <a:ext cx="846024" cy="1171019"/>
          </a:xfrm>
          <a:custGeom>
            <a:rect b="b" l="l" r="r" t="t"/>
            <a:pathLst>
              <a:path extrusionOk="0" h="1171019" w="846024">
                <a:moveTo>
                  <a:pt x="0" y="0"/>
                </a:moveTo>
                <a:lnTo>
                  <a:pt x="846025" y="0"/>
                </a:lnTo>
                <a:lnTo>
                  <a:pt x="846025" y="1171019"/>
                </a:lnTo>
                <a:lnTo>
                  <a:pt x="0" y="11710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68" l="0" r="-3577" t="0"/>
            </a:stretch>
          </a:blipFill>
          <a:ln>
            <a:noFill/>
          </a:ln>
        </p:spPr>
      </p:sp>
      <p:sp>
        <p:nvSpPr>
          <p:cNvPr id="232" name="Google Shape;232;p17"/>
          <p:cNvSpPr/>
          <p:nvPr/>
        </p:nvSpPr>
        <p:spPr>
          <a:xfrm>
            <a:off x="5326905" y="7768571"/>
            <a:ext cx="1129365" cy="1455680"/>
          </a:xfrm>
          <a:custGeom>
            <a:rect b="b" l="l" r="r" t="t"/>
            <a:pathLst>
              <a:path extrusionOk="0" h="1455680" w="1129365">
                <a:moveTo>
                  <a:pt x="0" y="0"/>
                </a:moveTo>
                <a:lnTo>
                  <a:pt x="1129365" y="0"/>
                </a:lnTo>
                <a:lnTo>
                  <a:pt x="1129365" y="1455680"/>
                </a:lnTo>
                <a:lnTo>
                  <a:pt x="0" y="1455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p17"/>
          <p:cNvSpPr/>
          <p:nvPr/>
        </p:nvSpPr>
        <p:spPr>
          <a:xfrm>
            <a:off x="5643046" y="8140096"/>
            <a:ext cx="482424" cy="600683"/>
          </a:xfrm>
          <a:custGeom>
            <a:rect b="b" l="l" r="r" t="t"/>
            <a:pathLst>
              <a:path extrusionOk="0" h="600683" w="482424">
                <a:moveTo>
                  <a:pt x="0" y="0"/>
                </a:moveTo>
                <a:lnTo>
                  <a:pt x="482424" y="0"/>
                </a:lnTo>
                <a:lnTo>
                  <a:pt x="482424" y="600683"/>
                </a:lnTo>
                <a:lnTo>
                  <a:pt x="0" y="600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AED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8"/>
          <p:cNvSpPr txBox="1"/>
          <p:nvPr/>
        </p:nvSpPr>
        <p:spPr>
          <a:xfrm>
            <a:off x="1271913" y="3165607"/>
            <a:ext cx="4989101" cy="471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36" u="none" cap="none" strike="noStrike">
                <a:solidFill>
                  <a:srgbClr val="CB466E"/>
                </a:solidFill>
                <a:latin typeface="Arial"/>
                <a:ea typeface="Arial"/>
                <a:cs typeface="Arial"/>
                <a:sym typeface="Arial"/>
              </a:rPr>
              <a:t>This presentation template is free for everyone to use thanks to the following:</a:t>
            </a:r>
            <a:endParaRPr/>
          </a:p>
        </p:txBody>
      </p:sp>
      <p:sp>
        <p:nvSpPr>
          <p:cNvPr id="239" name="Google Shape;239;p18"/>
          <p:cNvSpPr txBox="1"/>
          <p:nvPr/>
        </p:nvSpPr>
        <p:spPr>
          <a:xfrm>
            <a:off x="2524934" y="7854963"/>
            <a:ext cx="2483100" cy="2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1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728" u="none" cap="none" strike="noStrike">
                <a:solidFill>
                  <a:srgbClr val="CB466E"/>
                </a:solidFill>
              </a:rPr>
              <a:t>Happy designing!</a:t>
            </a:r>
            <a:endParaRPr b="1" i="1"/>
          </a:p>
        </p:txBody>
      </p:sp>
      <p:sp>
        <p:nvSpPr>
          <p:cNvPr id="240" name="Google Shape;240;p18"/>
          <p:cNvSpPr txBox="1"/>
          <p:nvPr/>
        </p:nvSpPr>
        <p:spPr>
          <a:xfrm>
            <a:off x="756685" y="5126452"/>
            <a:ext cx="6019557" cy="1733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1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0" u="none" cap="none" strike="noStrike">
                <a:solidFill>
                  <a:srgbClr val="CB466E"/>
                </a:solidFill>
                <a:latin typeface="Arial"/>
                <a:ea typeface="Arial"/>
                <a:cs typeface="Arial"/>
                <a:sym typeface="Arial"/>
              </a:rPr>
              <a:t>for the presentation template</a:t>
            </a:r>
            <a:endParaRPr/>
          </a:p>
        </p:txBody>
      </p:sp>
      <p:sp>
        <p:nvSpPr>
          <p:cNvPr id="241" name="Google Shape;241;p18"/>
          <p:cNvSpPr txBox="1"/>
          <p:nvPr/>
        </p:nvSpPr>
        <p:spPr>
          <a:xfrm>
            <a:off x="756685" y="6776225"/>
            <a:ext cx="6019557" cy="1733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1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0" u="none" cap="none" strike="noStrike">
                <a:solidFill>
                  <a:srgbClr val="CB466E"/>
                </a:solidFill>
                <a:latin typeface="Arial"/>
                <a:ea typeface="Arial"/>
                <a:cs typeface="Arial"/>
                <a:sym typeface="Arial"/>
              </a:rPr>
              <a:t>for the photos</a:t>
            </a:r>
            <a:endParaRPr/>
          </a:p>
        </p:txBody>
      </p:sp>
      <p:sp>
        <p:nvSpPr>
          <p:cNvPr id="242" name="Google Shape;242;p18"/>
          <p:cNvSpPr txBox="1"/>
          <p:nvPr/>
        </p:nvSpPr>
        <p:spPr>
          <a:xfrm>
            <a:off x="1525276" y="2642879"/>
            <a:ext cx="44823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56" u="none" cap="none" strike="noStrike">
                <a:solidFill>
                  <a:srgbClr val="CB466E"/>
                </a:solidFill>
              </a:rPr>
              <a:t>CREDITS</a:t>
            </a:r>
            <a:endParaRPr b="1"/>
          </a:p>
        </p:txBody>
      </p:sp>
      <p:sp>
        <p:nvSpPr>
          <p:cNvPr id="243" name="Google Shape;243;p18"/>
          <p:cNvSpPr txBox="1"/>
          <p:nvPr/>
        </p:nvSpPr>
        <p:spPr>
          <a:xfrm>
            <a:off x="1915715" y="6318935"/>
            <a:ext cx="3701498" cy="372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74" u="none" cap="none" strike="noStrike">
                <a:solidFill>
                  <a:srgbClr val="CB466E"/>
                </a:solidFill>
                <a:latin typeface="Arial"/>
                <a:ea typeface="Arial"/>
                <a:cs typeface="Arial"/>
                <a:sym typeface="Arial"/>
              </a:rPr>
              <a:t>Pexels, Pixabay</a:t>
            </a:r>
            <a:endParaRPr/>
          </a:p>
        </p:txBody>
      </p:sp>
      <p:sp>
        <p:nvSpPr>
          <p:cNvPr id="244" name="Google Shape;244;p18"/>
          <p:cNvSpPr/>
          <p:nvPr/>
        </p:nvSpPr>
        <p:spPr>
          <a:xfrm>
            <a:off x="2294989" y="4253034"/>
            <a:ext cx="2942951" cy="735738"/>
          </a:xfrm>
          <a:custGeom>
            <a:rect b="b" l="l" r="r" t="t"/>
            <a:pathLst>
              <a:path extrusionOk="0" h="735738" w="2942951">
                <a:moveTo>
                  <a:pt x="0" y="0"/>
                </a:moveTo>
                <a:lnTo>
                  <a:pt x="2942950" y="0"/>
                </a:lnTo>
                <a:lnTo>
                  <a:pt x="2942950" y="735738"/>
                </a:lnTo>
                <a:lnTo>
                  <a:pt x="0" y="7357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