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Boogaloo"/>
      <p:regular r:id="rId7"/>
    </p:embeddedFont>
    <p:embeddedFont>
      <p:font typeface="Kaushan Script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oogaloo-regular.fntdata"/><Relationship Id="rId8" Type="http://schemas.openxmlformats.org/officeDocument/2006/relationships/font" Target="fonts/KaushanScrip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2" y="1"/>
            <a:ext cx="7554357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560600" y="323850"/>
            <a:ext cx="44388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100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Travel bucket list</a:t>
            </a:r>
            <a:endParaRPr sz="4100">
              <a:solidFill>
                <a:schemeClr val="lt1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25750" y="895350"/>
            <a:ext cx="7108500" cy="144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28000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400">
                <a:solidFill>
                  <a:srgbClr val="FFE08A"/>
                </a:solidFill>
                <a:latin typeface="Boogaloo"/>
                <a:ea typeface="Boogaloo"/>
                <a:cs typeface="Boogaloo"/>
                <a:sym typeface="Boogaloo"/>
              </a:rPr>
              <a:t>PENNSYLVANIA</a:t>
            </a:r>
            <a:endParaRPr sz="9400">
              <a:solidFill>
                <a:srgbClr val="FFE08A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484425" y="2514600"/>
            <a:ext cx="32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Independence Park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484425" y="3129650"/>
            <a:ext cx="32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Hershey Park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484425" y="3744700"/>
            <a:ext cx="32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Gettysburg National Park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84425" y="4359750"/>
            <a:ext cx="32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Presque Isle State Park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484425" y="4974800"/>
            <a:ext cx="32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Philadelphia Museum of Art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84425" y="5589850"/>
            <a:ext cx="32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Fallingwater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84425" y="6204900"/>
            <a:ext cx="32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Harrisburg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84425" y="6819950"/>
            <a:ext cx="32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Phipps Conservatory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84425" y="7435000"/>
            <a:ext cx="32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Carnegie Museum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84425" y="8050050"/>
            <a:ext cx="32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Eastern State Penitentiary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84425" y="8665100"/>
            <a:ext cx="32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Strasburg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484425" y="9280150"/>
            <a:ext cx="32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The Philadelphia Zoo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484425" y="9895200"/>
            <a:ext cx="32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Pennsylvania State Capitol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4018200" y="2514600"/>
            <a:ext cx="32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Valley Forge Park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4018200" y="3129650"/>
            <a:ext cx="32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Intercourse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4018200" y="3744700"/>
            <a:ext cx="32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Andy Warhol Museum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4018200" y="4359750"/>
            <a:ext cx="32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Longwood Gardens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4018200" y="4974800"/>
            <a:ext cx="32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Flight 93 National Memorial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4018200" y="5589850"/>
            <a:ext cx="32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Phipps Conservancy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4018200" y="6204900"/>
            <a:ext cx="32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Ohiopyle State Park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4018200" y="6819950"/>
            <a:ext cx="32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Pine Creek Gorge, Wellsboro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4018200" y="7435000"/>
            <a:ext cx="32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Knoebels, Elysburg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4018200" y="8050050"/>
            <a:ext cx="32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Philadelphia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4018200" y="8665100"/>
            <a:ext cx="32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Hershey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4018200" y="9280150"/>
            <a:ext cx="32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Jim Thorpe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4018200" y="9895200"/>
            <a:ext cx="32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Reading Terminal Market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