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Alegreya Medium"/>
      <p:regular r:id="rId7"/>
      <p:bold r:id="rId8"/>
      <p:italic r:id="rId9"/>
      <p:boldItalic r:id="rId10"/>
    </p:embeddedFont>
    <p:embeddedFont>
      <p:font typeface="Josefin Sans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4592">
          <p15:clr>
            <a:srgbClr val="A4A3A4"/>
          </p15:clr>
        </p15:guide>
        <p15:guide id="3" pos="17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4592"/>
        <p:guide pos="17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JosefinSans-regular.fntdata"/><Relationship Id="rId10" Type="http://schemas.openxmlformats.org/officeDocument/2006/relationships/font" Target="fonts/AlegreyaMedium-boldItalic.fntdata"/><Relationship Id="rId13" Type="http://schemas.openxmlformats.org/officeDocument/2006/relationships/font" Target="fonts/JosefinSans-italic.fntdata"/><Relationship Id="rId12" Type="http://schemas.openxmlformats.org/officeDocument/2006/relationships/font" Target="fonts/JosefinSans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AlegreyaMedium-italic.fntdata"/><Relationship Id="rId14" Type="http://schemas.openxmlformats.org/officeDocument/2006/relationships/font" Target="fonts/JosefinSa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legreyaMedium-regular.fntdata"/><Relationship Id="rId8" Type="http://schemas.openxmlformats.org/officeDocument/2006/relationships/font" Target="fonts/Alegreya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0" y="0"/>
            <a:ext cx="7560000" cy="10692000"/>
            <a:chOff x="0" y="0"/>
            <a:chExt cx="7560000" cy="10692000"/>
          </a:xfrm>
        </p:grpSpPr>
        <p:sp>
          <p:nvSpPr>
            <p:cNvPr id="55" name="Google Shape;55;p13"/>
            <p:cNvSpPr/>
            <p:nvPr/>
          </p:nvSpPr>
          <p:spPr>
            <a:xfrm>
              <a:off x="0" y="0"/>
              <a:ext cx="7560000" cy="10692000"/>
            </a:xfrm>
            <a:prstGeom prst="rect">
              <a:avLst/>
            </a:prstGeom>
            <a:solidFill>
              <a:srgbClr val="EDEDED"/>
            </a:solidFill>
            <a:ln cap="flat" cmpd="sng" w="38100">
              <a:solidFill>
                <a:srgbClr val="A6BFA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3"/>
            <p:cNvSpPr/>
            <p:nvPr/>
          </p:nvSpPr>
          <p:spPr>
            <a:xfrm>
              <a:off x="63825" y="66675"/>
              <a:ext cx="7432500" cy="10566600"/>
            </a:xfrm>
            <a:prstGeom prst="rect">
              <a:avLst/>
            </a:prstGeom>
            <a:noFill/>
            <a:ln cap="flat" cmpd="sng" w="19050">
              <a:solidFill>
                <a:srgbClr val="A6BFA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7" name="Google Shape;57;p13"/>
          <p:cNvGrpSpPr/>
          <p:nvPr/>
        </p:nvGrpSpPr>
        <p:grpSpPr>
          <a:xfrm>
            <a:off x="266700" y="3805250"/>
            <a:ext cx="7023300" cy="5514925"/>
            <a:chOff x="266700" y="3805250"/>
            <a:chExt cx="7023300" cy="5514925"/>
          </a:xfrm>
        </p:grpSpPr>
        <p:sp>
          <p:nvSpPr>
            <p:cNvPr id="58" name="Google Shape;58;p13"/>
            <p:cNvSpPr/>
            <p:nvPr/>
          </p:nvSpPr>
          <p:spPr>
            <a:xfrm>
              <a:off x="266700" y="3805250"/>
              <a:ext cx="7023300" cy="342900"/>
            </a:xfrm>
            <a:prstGeom prst="rect">
              <a:avLst/>
            </a:prstGeom>
            <a:solidFill>
              <a:srgbClr val="A6BFA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9" name="Google Shape;59;p13"/>
            <p:cNvGrpSpPr/>
            <p:nvPr/>
          </p:nvGrpSpPr>
          <p:grpSpPr>
            <a:xfrm>
              <a:off x="266700" y="4105275"/>
              <a:ext cx="7023300" cy="5214900"/>
              <a:chOff x="266700" y="4105275"/>
              <a:chExt cx="7023300" cy="5214900"/>
            </a:xfrm>
          </p:grpSpPr>
          <p:sp>
            <p:nvSpPr>
              <p:cNvPr id="60" name="Google Shape;60;p13"/>
              <p:cNvSpPr/>
              <p:nvPr/>
            </p:nvSpPr>
            <p:spPr>
              <a:xfrm>
                <a:off x="266700" y="4148150"/>
                <a:ext cx="7023300" cy="397200"/>
              </a:xfrm>
              <a:prstGeom prst="rect">
                <a:avLst/>
              </a:prstGeom>
              <a:noFill/>
              <a:ln cap="flat" cmpd="sng" w="9525">
                <a:solidFill>
                  <a:srgbClr val="A6BFAE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" name="Google Shape;61;p13"/>
              <p:cNvSpPr/>
              <p:nvPr/>
            </p:nvSpPr>
            <p:spPr>
              <a:xfrm>
                <a:off x="266700" y="4545253"/>
                <a:ext cx="7023300" cy="397200"/>
              </a:xfrm>
              <a:prstGeom prst="rect">
                <a:avLst/>
              </a:prstGeom>
              <a:noFill/>
              <a:ln cap="flat" cmpd="sng" w="9525">
                <a:solidFill>
                  <a:srgbClr val="A6BFAE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" name="Google Shape;62;p13"/>
              <p:cNvSpPr/>
              <p:nvPr/>
            </p:nvSpPr>
            <p:spPr>
              <a:xfrm>
                <a:off x="266700" y="4943596"/>
                <a:ext cx="7023300" cy="397200"/>
              </a:xfrm>
              <a:prstGeom prst="rect">
                <a:avLst/>
              </a:prstGeom>
              <a:noFill/>
              <a:ln cap="flat" cmpd="sng" w="9525">
                <a:solidFill>
                  <a:srgbClr val="A6BFAE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" name="Google Shape;63;p13"/>
              <p:cNvSpPr/>
              <p:nvPr/>
            </p:nvSpPr>
            <p:spPr>
              <a:xfrm>
                <a:off x="266700" y="5340699"/>
                <a:ext cx="7023300" cy="397200"/>
              </a:xfrm>
              <a:prstGeom prst="rect">
                <a:avLst/>
              </a:prstGeom>
              <a:noFill/>
              <a:ln cap="flat" cmpd="sng" w="9525">
                <a:solidFill>
                  <a:srgbClr val="A6BFAE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" name="Google Shape;64;p13"/>
              <p:cNvSpPr/>
              <p:nvPr/>
            </p:nvSpPr>
            <p:spPr>
              <a:xfrm>
                <a:off x="266700" y="5737802"/>
                <a:ext cx="7023300" cy="397200"/>
              </a:xfrm>
              <a:prstGeom prst="rect">
                <a:avLst/>
              </a:prstGeom>
              <a:noFill/>
              <a:ln cap="flat" cmpd="sng" w="9525">
                <a:solidFill>
                  <a:srgbClr val="A6BFAE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" name="Google Shape;65;p13"/>
              <p:cNvSpPr/>
              <p:nvPr/>
            </p:nvSpPr>
            <p:spPr>
              <a:xfrm>
                <a:off x="266700" y="6134905"/>
                <a:ext cx="7023300" cy="397200"/>
              </a:xfrm>
              <a:prstGeom prst="rect">
                <a:avLst/>
              </a:prstGeom>
              <a:noFill/>
              <a:ln cap="flat" cmpd="sng" w="9525">
                <a:solidFill>
                  <a:srgbClr val="A6BFAE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" name="Google Shape;66;p13"/>
              <p:cNvSpPr/>
              <p:nvPr/>
            </p:nvSpPr>
            <p:spPr>
              <a:xfrm>
                <a:off x="266700" y="6533249"/>
                <a:ext cx="7023300" cy="397200"/>
              </a:xfrm>
              <a:prstGeom prst="rect">
                <a:avLst/>
              </a:prstGeom>
              <a:noFill/>
              <a:ln cap="flat" cmpd="sng" w="9525">
                <a:solidFill>
                  <a:srgbClr val="A6BFAE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" name="Google Shape;67;p13"/>
              <p:cNvSpPr/>
              <p:nvPr/>
            </p:nvSpPr>
            <p:spPr>
              <a:xfrm>
                <a:off x="266700" y="6930351"/>
                <a:ext cx="7023300" cy="397200"/>
              </a:xfrm>
              <a:prstGeom prst="rect">
                <a:avLst/>
              </a:prstGeom>
              <a:noFill/>
              <a:ln cap="flat" cmpd="sng" w="9525">
                <a:solidFill>
                  <a:srgbClr val="A6BFAE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" name="Google Shape;68;p13"/>
              <p:cNvSpPr/>
              <p:nvPr/>
            </p:nvSpPr>
            <p:spPr>
              <a:xfrm>
                <a:off x="266700" y="7327454"/>
                <a:ext cx="7023300" cy="397200"/>
              </a:xfrm>
              <a:prstGeom prst="rect">
                <a:avLst/>
              </a:prstGeom>
              <a:noFill/>
              <a:ln cap="flat" cmpd="sng" w="9525">
                <a:solidFill>
                  <a:srgbClr val="A6BFAE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" name="Google Shape;69;p13"/>
              <p:cNvSpPr/>
              <p:nvPr/>
            </p:nvSpPr>
            <p:spPr>
              <a:xfrm>
                <a:off x="266700" y="7724557"/>
                <a:ext cx="7023300" cy="397200"/>
              </a:xfrm>
              <a:prstGeom prst="rect">
                <a:avLst/>
              </a:prstGeom>
              <a:noFill/>
              <a:ln cap="flat" cmpd="sng" w="9525">
                <a:solidFill>
                  <a:srgbClr val="A6BFAE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" name="Google Shape;70;p13"/>
              <p:cNvSpPr/>
              <p:nvPr/>
            </p:nvSpPr>
            <p:spPr>
              <a:xfrm>
                <a:off x="266700" y="8122901"/>
                <a:ext cx="7023300" cy="397200"/>
              </a:xfrm>
              <a:prstGeom prst="rect">
                <a:avLst/>
              </a:prstGeom>
              <a:noFill/>
              <a:ln cap="flat" cmpd="sng" w="9525">
                <a:solidFill>
                  <a:srgbClr val="A6BFAE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" name="Google Shape;71;p13"/>
              <p:cNvSpPr/>
              <p:nvPr/>
            </p:nvSpPr>
            <p:spPr>
              <a:xfrm>
                <a:off x="266700" y="8520004"/>
                <a:ext cx="7023300" cy="397200"/>
              </a:xfrm>
              <a:prstGeom prst="rect">
                <a:avLst/>
              </a:prstGeom>
              <a:noFill/>
              <a:ln cap="flat" cmpd="sng" w="9525">
                <a:solidFill>
                  <a:srgbClr val="A6BFAE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" name="Google Shape;72;p13"/>
              <p:cNvSpPr/>
              <p:nvPr/>
            </p:nvSpPr>
            <p:spPr>
              <a:xfrm>
                <a:off x="266700" y="8918347"/>
                <a:ext cx="7023300" cy="397200"/>
              </a:xfrm>
              <a:prstGeom prst="rect">
                <a:avLst/>
              </a:prstGeom>
              <a:noFill/>
              <a:ln cap="flat" cmpd="sng" w="9525">
                <a:solidFill>
                  <a:srgbClr val="A6BFAE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73" name="Google Shape;73;p13"/>
              <p:cNvCxnSpPr/>
              <p:nvPr/>
            </p:nvCxnSpPr>
            <p:spPr>
              <a:xfrm>
                <a:off x="1485913" y="4105275"/>
                <a:ext cx="0" cy="52149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6BFA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4" name="Google Shape;74;p13"/>
              <p:cNvCxnSpPr/>
              <p:nvPr/>
            </p:nvCxnSpPr>
            <p:spPr>
              <a:xfrm>
                <a:off x="6029338" y="4105275"/>
                <a:ext cx="0" cy="52149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6BFA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75" name="Google Shape;75;p13"/>
          <p:cNvGrpSpPr/>
          <p:nvPr/>
        </p:nvGrpSpPr>
        <p:grpSpPr>
          <a:xfrm>
            <a:off x="266700" y="2771775"/>
            <a:ext cx="7023350" cy="743100"/>
            <a:chOff x="266700" y="2771775"/>
            <a:chExt cx="7023350" cy="743100"/>
          </a:xfrm>
        </p:grpSpPr>
        <p:sp>
          <p:nvSpPr>
            <p:cNvPr id="76" name="Google Shape;76;p13"/>
            <p:cNvSpPr/>
            <p:nvPr/>
          </p:nvSpPr>
          <p:spPr>
            <a:xfrm>
              <a:off x="266700" y="2771775"/>
              <a:ext cx="2376600" cy="743100"/>
            </a:xfrm>
            <a:prstGeom prst="rect">
              <a:avLst/>
            </a:prstGeom>
            <a:noFill/>
            <a:ln cap="flat" cmpd="sng" w="9525">
              <a:solidFill>
                <a:srgbClr val="A6BFA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3"/>
            <p:cNvSpPr/>
            <p:nvPr/>
          </p:nvSpPr>
          <p:spPr>
            <a:xfrm>
              <a:off x="4948250" y="2771775"/>
              <a:ext cx="2341800" cy="743100"/>
            </a:xfrm>
            <a:prstGeom prst="rect">
              <a:avLst/>
            </a:prstGeom>
            <a:noFill/>
            <a:ln cap="flat" cmpd="sng" w="9525">
              <a:solidFill>
                <a:srgbClr val="A6BFA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3"/>
            <p:cNvSpPr/>
            <p:nvPr/>
          </p:nvSpPr>
          <p:spPr>
            <a:xfrm>
              <a:off x="2643300" y="2771775"/>
              <a:ext cx="2304900" cy="743100"/>
            </a:xfrm>
            <a:prstGeom prst="rect">
              <a:avLst/>
            </a:prstGeom>
            <a:noFill/>
            <a:ln cap="flat" cmpd="sng" w="9525">
              <a:solidFill>
                <a:srgbClr val="A6BFA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3"/>
            <p:cNvSpPr/>
            <p:nvPr/>
          </p:nvSpPr>
          <p:spPr>
            <a:xfrm>
              <a:off x="266700" y="2771775"/>
              <a:ext cx="2376600" cy="342900"/>
            </a:xfrm>
            <a:prstGeom prst="rect">
              <a:avLst/>
            </a:prstGeom>
            <a:solidFill>
              <a:srgbClr val="A6BFA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3"/>
            <p:cNvSpPr/>
            <p:nvPr/>
          </p:nvSpPr>
          <p:spPr>
            <a:xfrm>
              <a:off x="4948250" y="2771775"/>
              <a:ext cx="2341800" cy="342900"/>
            </a:xfrm>
            <a:prstGeom prst="rect">
              <a:avLst/>
            </a:prstGeom>
            <a:solidFill>
              <a:srgbClr val="A6BFA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3"/>
            <p:cNvSpPr/>
            <p:nvPr/>
          </p:nvSpPr>
          <p:spPr>
            <a:xfrm>
              <a:off x="2643300" y="2771775"/>
              <a:ext cx="2304900" cy="342900"/>
            </a:xfrm>
            <a:prstGeom prst="rect">
              <a:avLst/>
            </a:prstGeom>
            <a:solidFill>
              <a:srgbClr val="A6BFA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2" name="Google Shape;82;p13"/>
          <p:cNvSpPr txBox="1"/>
          <p:nvPr/>
        </p:nvSpPr>
        <p:spPr>
          <a:xfrm>
            <a:off x="117600" y="142875"/>
            <a:ext cx="39447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4600">
                <a:solidFill>
                  <a:srgbClr val="415B54"/>
                </a:solidFill>
                <a:latin typeface="Alegreya Medium"/>
                <a:ea typeface="Alegreya Medium"/>
                <a:cs typeface="Alegreya Medium"/>
                <a:sym typeface="Alegreya Medium"/>
              </a:rPr>
              <a:t>PACKING SLIP</a:t>
            </a:r>
            <a:endParaRPr sz="4600">
              <a:solidFill>
                <a:srgbClr val="415B54"/>
              </a:solidFill>
              <a:latin typeface="Alegreya Medium"/>
              <a:ea typeface="Alegreya Medium"/>
              <a:cs typeface="Alegreya Medium"/>
              <a:sym typeface="Alegreya Medium"/>
            </a:endParaRPr>
          </a:p>
        </p:txBody>
      </p:sp>
      <p:cxnSp>
        <p:nvCxnSpPr>
          <p:cNvPr id="83" name="Google Shape;83;p13"/>
          <p:cNvCxnSpPr/>
          <p:nvPr/>
        </p:nvCxnSpPr>
        <p:spPr>
          <a:xfrm rot="10800000">
            <a:off x="3876725" y="800100"/>
            <a:ext cx="3424200" cy="0"/>
          </a:xfrm>
          <a:prstGeom prst="straightConnector1">
            <a:avLst/>
          </a:prstGeom>
          <a:noFill/>
          <a:ln cap="flat" cmpd="sng" w="19050">
            <a:solidFill>
              <a:srgbClr val="415B5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4" name="Google Shape;84;p13"/>
          <p:cNvSpPr txBox="1"/>
          <p:nvPr/>
        </p:nvSpPr>
        <p:spPr>
          <a:xfrm>
            <a:off x="6453200" y="385775"/>
            <a:ext cx="857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Josefin Sans"/>
                <a:ea typeface="Josefin Sans"/>
                <a:cs typeface="Josefin Sans"/>
                <a:sym typeface="Josefin Sans"/>
              </a:rPr>
              <a:t>Date: Date</a:t>
            </a:r>
            <a:endParaRPr sz="12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grpSp>
        <p:nvGrpSpPr>
          <p:cNvPr id="85" name="Google Shape;85;p13"/>
          <p:cNvGrpSpPr/>
          <p:nvPr/>
        </p:nvGrpSpPr>
        <p:grpSpPr>
          <a:xfrm>
            <a:off x="252413" y="1233500"/>
            <a:ext cx="1800300" cy="1108800"/>
            <a:chOff x="252413" y="1233500"/>
            <a:chExt cx="1800300" cy="1108800"/>
          </a:xfrm>
        </p:grpSpPr>
        <p:sp>
          <p:nvSpPr>
            <p:cNvPr id="86" name="Google Shape;86;p13"/>
            <p:cNvSpPr txBox="1"/>
            <p:nvPr/>
          </p:nvSpPr>
          <p:spPr>
            <a:xfrm>
              <a:off x="252413" y="1233500"/>
              <a:ext cx="18003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Josefin Sans"/>
                  <a:ea typeface="Josefin Sans"/>
                  <a:cs typeface="Josefin Sans"/>
                  <a:sym typeface="Josefin Sans"/>
                </a:rPr>
                <a:t>Your Company Name</a:t>
              </a:r>
              <a:endParaRPr sz="1200"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87" name="Google Shape;87;p13"/>
            <p:cNvSpPr txBox="1"/>
            <p:nvPr/>
          </p:nvSpPr>
          <p:spPr>
            <a:xfrm>
              <a:off x="252413" y="1418300"/>
              <a:ext cx="18003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Josefin Sans"/>
                  <a:ea typeface="Josefin Sans"/>
                  <a:cs typeface="Josefin Sans"/>
                  <a:sym typeface="Josefin Sans"/>
                </a:rPr>
                <a:t>Street Address</a:t>
              </a:r>
              <a:endParaRPr sz="1200"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88" name="Google Shape;88;p13"/>
            <p:cNvSpPr txBox="1"/>
            <p:nvPr/>
          </p:nvSpPr>
          <p:spPr>
            <a:xfrm>
              <a:off x="252413" y="1603100"/>
              <a:ext cx="18003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Josefin Sans"/>
                  <a:ea typeface="Josefin Sans"/>
                  <a:cs typeface="Josefin Sans"/>
                  <a:sym typeface="Josefin Sans"/>
                </a:rPr>
                <a:t>City, ST  ZIP Code</a:t>
              </a:r>
              <a:endParaRPr sz="1200"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89" name="Google Shape;89;p13"/>
            <p:cNvSpPr txBox="1"/>
            <p:nvPr/>
          </p:nvSpPr>
          <p:spPr>
            <a:xfrm>
              <a:off x="252413" y="1787900"/>
              <a:ext cx="18003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Josefin Sans"/>
                  <a:ea typeface="Josefin Sans"/>
                  <a:cs typeface="Josefin Sans"/>
                  <a:sym typeface="Josefin Sans"/>
                </a:rPr>
                <a:t>Phone</a:t>
              </a:r>
              <a:endParaRPr sz="1200"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90" name="Google Shape;90;p13"/>
            <p:cNvSpPr txBox="1"/>
            <p:nvPr/>
          </p:nvSpPr>
          <p:spPr>
            <a:xfrm>
              <a:off x="252413" y="1972700"/>
              <a:ext cx="18003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Josefin Sans"/>
                  <a:ea typeface="Josefin Sans"/>
                  <a:cs typeface="Josefin Sans"/>
                  <a:sym typeface="Josefin Sans"/>
                </a:rPr>
                <a:t>Fax number</a:t>
              </a:r>
              <a:endParaRPr sz="1200"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91" name="Google Shape;91;p13"/>
            <p:cNvSpPr txBox="1"/>
            <p:nvPr/>
          </p:nvSpPr>
          <p:spPr>
            <a:xfrm>
              <a:off x="252413" y="2157500"/>
              <a:ext cx="18003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Josefin Sans"/>
                  <a:ea typeface="Josefin Sans"/>
                  <a:cs typeface="Josefin Sans"/>
                  <a:sym typeface="Josefin Sans"/>
                </a:rPr>
                <a:t>E-mail</a:t>
              </a:r>
              <a:endParaRPr sz="1200"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</p:grpSp>
      <p:sp>
        <p:nvSpPr>
          <p:cNvPr id="92" name="Google Shape;92;p13"/>
          <p:cNvSpPr txBox="1"/>
          <p:nvPr/>
        </p:nvSpPr>
        <p:spPr>
          <a:xfrm>
            <a:off x="2343150" y="1228738"/>
            <a:ext cx="914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415B54"/>
                </a:solidFill>
                <a:latin typeface="Alegreya Medium"/>
                <a:ea typeface="Alegreya Medium"/>
                <a:cs typeface="Alegreya Medium"/>
                <a:sym typeface="Alegreya Medium"/>
              </a:rPr>
              <a:t>SHIP TO:</a:t>
            </a:r>
            <a:endParaRPr sz="1200">
              <a:solidFill>
                <a:srgbClr val="415B54"/>
              </a:solidFill>
              <a:latin typeface="Alegreya Medium"/>
              <a:ea typeface="Alegreya Medium"/>
              <a:cs typeface="Alegreya Medium"/>
              <a:sym typeface="Alegreya Medium"/>
            </a:endParaRPr>
          </a:p>
        </p:txBody>
      </p:sp>
      <p:grpSp>
        <p:nvGrpSpPr>
          <p:cNvPr id="93" name="Google Shape;93;p13"/>
          <p:cNvGrpSpPr/>
          <p:nvPr/>
        </p:nvGrpSpPr>
        <p:grpSpPr>
          <a:xfrm>
            <a:off x="2895613" y="1233500"/>
            <a:ext cx="1800300" cy="1108800"/>
            <a:chOff x="2895613" y="1233500"/>
            <a:chExt cx="1800300" cy="1108800"/>
          </a:xfrm>
        </p:grpSpPr>
        <p:sp>
          <p:nvSpPr>
            <p:cNvPr id="94" name="Google Shape;94;p13"/>
            <p:cNvSpPr txBox="1"/>
            <p:nvPr/>
          </p:nvSpPr>
          <p:spPr>
            <a:xfrm>
              <a:off x="2895613" y="1233500"/>
              <a:ext cx="18003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Josefin Sans"/>
                  <a:ea typeface="Josefin Sans"/>
                  <a:cs typeface="Josefin Sans"/>
                  <a:sym typeface="Josefin Sans"/>
                </a:rPr>
                <a:t>Name</a:t>
              </a:r>
              <a:endParaRPr sz="1200"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95" name="Google Shape;95;p13"/>
            <p:cNvSpPr txBox="1"/>
            <p:nvPr/>
          </p:nvSpPr>
          <p:spPr>
            <a:xfrm>
              <a:off x="2895613" y="1418300"/>
              <a:ext cx="18003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Josefin Sans"/>
                  <a:ea typeface="Josefin Sans"/>
                  <a:cs typeface="Josefin Sans"/>
                  <a:sym typeface="Josefin Sans"/>
                </a:rPr>
                <a:t>Company Name</a:t>
              </a:r>
              <a:endParaRPr sz="1200"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96" name="Google Shape;96;p13"/>
            <p:cNvSpPr txBox="1"/>
            <p:nvPr/>
          </p:nvSpPr>
          <p:spPr>
            <a:xfrm>
              <a:off x="2895613" y="1603100"/>
              <a:ext cx="18003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Josefin Sans"/>
                  <a:ea typeface="Josefin Sans"/>
                  <a:cs typeface="Josefin Sans"/>
                  <a:sym typeface="Josefin Sans"/>
                </a:rPr>
                <a:t>Street Address</a:t>
              </a:r>
              <a:endParaRPr sz="1200"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97" name="Google Shape;97;p13"/>
            <p:cNvSpPr txBox="1"/>
            <p:nvPr/>
          </p:nvSpPr>
          <p:spPr>
            <a:xfrm>
              <a:off x="2895613" y="1787900"/>
              <a:ext cx="18003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Josefin Sans"/>
                  <a:ea typeface="Josefin Sans"/>
                  <a:cs typeface="Josefin Sans"/>
                  <a:sym typeface="Josefin Sans"/>
                </a:rPr>
                <a:t>City, ST  ZIP Code</a:t>
              </a:r>
              <a:endParaRPr sz="1200"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98" name="Google Shape;98;p13"/>
            <p:cNvSpPr txBox="1"/>
            <p:nvPr/>
          </p:nvSpPr>
          <p:spPr>
            <a:xfrm>
              <a:off x="2895613" y="1972700"/>
              <a:ext cx="18003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Josefin Sans"/>
                  <a:ea typeface="Josefin Sans"/>
                  <a:cs typeface="Josefin Sans"/>
                  <a:sym typeface="Josefin Sans"/>
                </a:rPr>
                <a:t>Phone</a:t>
              </a:r>
              <a:endParaRPr sz="1200"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99" name="Google Shape;99;p13"/>
            <p:cNvSpPr txBox="1"/>
            <p:nvPr/>
          </p:nvSpPr>
          <p:spPr>
            <a:xfrm>
              <a:off x="2895613" y="2157500"/>
              <a:ext cx="18003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Josefin Sans"/>
                  <a:ea typeface="Josefin Sans"/>
                  <a:cs typeface="Josefin Sans"/>
                  <a:sym typeface="Josefin Sans"/>
                </a:rPr>
                <a:t>Customer ID: ABC12345</a:t>
              </a:r>
              <a:endParaRPr sz="1200"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</p:grpSp>
      <p:sp>
        <p:nvSpPr>
          <p:cNvPr id="100" name="Google Shape;100;p13"/>
          <p:cNvSpPr txBox="1"/>
          <p:nvPr/>
        </p:nvSpPr>
        <p:spPr>
          <a:xfrm>
            <a:off x="4948250" y="1228738"/>
            <a:ext cx="914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415B54"/>
                </a:solidFill>
                <a:latin typeface="Alegreya Medium"/>
                <a:ea typeface="Alegreya Medium"/>
                <a:cs typeface="Alegreya Medium"/>
                <a:sym typeface="Alegreya Medium"/>
              </a:rPr>
              <a:t>BILL TO:</a:t>
            </a:r>
            <a:endParaRPr sz="1200">
              <a:solidFill>
                <a:srgbClr val="415B54"/>
              </a:solidFill>
              <a:latin typeface="Alegreya Medium"/>
              <a:ea typeface="Alegreya Medium"/>
              <a:cs typeface="Alegreya Medium"/>
              <a:sym typeface="Alegreya Medium"/>
            </a:endParaRPr>
          </a:p>
        </p:txBody>
      </p:sp>
      <p:grpSp>
        <p:nvGrpSpPr>
          <p:cNvPr id="101" name="Google Shape;101;p13"/>
          <p:cNvGrpSpPr/>
          <p:nvPr/>
        </p:nvGrpSpPr>
        <p:grpSpPr>
          <a:xfrm>
            <a:off x="5519513" y="1233500"/>
            <a:ext cx="1800300" cy="1108800"/>
            <a:chOff x="2895613" y="1233500"/>
            <a:chExt cx="1800300" cy="1108800"/>
          </a:xfrm>
        </p:grpSpPr>
        <p:sp>
          <p:nvSpPr>
            <p:cNvPr id="102" name="Google Shape;102;p13"/>
            <p:cNvSpPr txBox="1"/>
            <p:nvPr/>
          </p:nvSpPr>
          <p:spPr>
            <a:xfrm>
              <a:off x="2895613" y="1233500"/>
              <a:ext cx="18003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Josefin Sans"/>
                  <a:ea typeface="Josefin Sans"/>
                  <a:cs typeface="Josefin Sans"/>
                  <a:sym typeface="Josefin Sans"/>
                </a:rPr>
                <a:t>Name</a:t>
              </a:r>
              <a:endParaRPr sz="1200"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103" name="Google Shape;103;p13"/>
            <p:cNvSpPr txBox="1"/>
            <p:nvPr/>
          </p:nvSpPr>
          <p:spPr>
            <a:xfrm>
              <a:off x="2895613" y="1418300"/>
              <a:ext cx="18003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Josefin Sans"/>
                  <a:ea typeface="Josefin Sans"/>
                  <a:cs typeface="Josefin Sans"/>
                  <a:sym typeface="Josefin Sans"/>
                </a:rPr>
                <a:t>Company Name</a:t>
              </a:r>
              <a:endParaRPr sz="1200"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104" name="Google Shape;104;p13"/>
            <p:cNvSpPr txBox="1"/>
            <p:nvPr/>
          </p:nvSpPr>
          <p:spPr>
            <a:xfrm>
              <a:off x="2895613" y="1603100"/>
              <a:ext cx="18003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Josefin Sans"/>
                  <a:ea typeface="Josefin Sans"/>
                  <a:cs typeface="Josefin Sans"/>
                  <a:sym typeface="Josefin Sans"/>
                </a:rPr>
                <a:t>Street Address</a:t>
              </a:r>
              <a:endParaRPr sz="1200"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105" name="Google Shape;105;p13"/>
            <p:cNvSpPr txBox="1"/>
            <p:nvPr/>
          </p:nvSpPr>
          <p:spPr>
            <a:xfrm>
              <a:off x="2895613" y="1787900"/>
              <a:ext cx="18003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Josefin Sans"/>
                  <a:ea typeface="Josefin Sans"/>
                  <a:cs typeface="Josefin Sans"/>
                  <a:sym typeface="Josefin Sans"/>
                </a:rPr>
                <a:t>City, ST  ZIP Code</a:t>
              </a:r>
              <a:endParaRPr sz="1200"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106" name="Google Shape;106;p13"/>
            <p:cNvSpPr txBox="1"/>
            <p:nvPr/>
          </p:nvSpPr>
          <p:spPr>
            <a:xfrm>
              <a:off x="2895613" y="1972700"/>
              <a:ext cx="18003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Josefin Sans"/>
                  <a:ea typeface="Josefin Sans"/>
                  <a:cs typeface="Josefin Sans"/>
                  <a:sym typeface="Josefin Sans"/>
                </a:rPr>
                <a:t>Phone</a:t>
              </a:r>
              <a:endParaRPr sz="1200"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107" name="Google Shape;107;p13"/>
            <p:cNvSpPr txBox="1"/>
            <p:nvPr/>
          </p:nvSpPr>
          <p:spPr>
            <a:xfrm>
              <a:off x="2895613" y="2157500"/>
              <a:ext cx="18003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Josefin Sans"/>
                  <a:ea typeface="Josefin Sans"/>
                  <a:cs typeface="Josefin Sans"/>
                  <a:sym typeface="Josefin Sans"/>
                </a:rPr>
                <a:t>Customer ID: ABC12345</a:t>
              </a:r>
              <a:endParaRPr sz="1200"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</p:grpSp>
      <p:sp>
        <p:nvSpPr>
          <p:cNvPr id="108" name="Google Shape;108;p13"/>
          <p:cNvSpPr txBox="1"/>
          <p:nvPr/>
        </p:nvSpPr>
        <p:spPr>
          <a:xfrm>
            <a:off x="342918" y="2852750"/>
            <a:ext cx="1166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415B54"/>
                </a:solidFill>
                <a:latin typeface="Alegreya Medium"/>
                <a:ea typeface="Alegreya Medium"/>
                <a:cs typeface="Alegreya Medium"/>
                <a:sym typeface="Alegreya Medium"/>
              </a:rPr>
              <a:t>ORDER DATE</a:t>
            </a:r>
            <a:endParaRPr sz="1200">
              <a:solidFill>
                <a:srgbClr val="415B54"/>
              </a:solidFill>
              <a:latin typeface="Alegreya Medium"/>
              <a:ea typeface="Alegreya Medium"/>
              <a:cs typeface="Alegreya Medium"/>
              <a:sym typeface="Alegreya Medium"/>
            </a:endParaRPr>
          </a:p>
        </p:txBody>
      </p:sp>
      <p:sp>
        <p:nvSpPr>
          <p:cNvPr id="109" name="Google Shape;109;p13"/>
          <p:cNvSpPr txBox="1"/>
          <p:nvPr/>
        </p:nvSpPr>
        <p:spPr>
          <a:xfrm>
            <a:off x="2729076" y="2852750"/>
            <a:ext cx="1304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415B54"/>
                </a:solidFill>
                <a:latin typeface="Alegreya Medium"/>
                <a:ea typeface="Alegreya Medium"/>
                <a:cs typeface="Alegreya Medium"/>
                <a:sym typeface="Alegreya Medium"/>
              </a:rPr>
              <a:t>ORDER NUMBER</a:t>
            </a:r>
            <a:endParaRPr sz="1200">
              <a:solidFill>
                <a:srgbClr val="415B54"/>
              </a:solidFill>
              <a:latin typeface="Alegreya Medium"/>
              <a:ea typeface="Alegreya Medium"/>
              <a:cs typeface="Alegreya Medium"/>
              <a:sym typeface="Alegreya Medium"/>
            </a:endParaRPr>
          </a:p>
        </p:txBody>
      </p:sp>
      <p:sp>
        <p:nvSpPr>
          <p:cNvPr id="110" name="Google Shape;110;p13"/>
          <p:cNvSpPr txBox="1"/>
          <p:nvPr/>
        </p:nvSpPr>
        <p:spPr>
          <a:xfrm>
            <a:off x="5029219" y="2852750"/>
            <a:ext cx="581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415B54"/>
                </a:solidFill>
                <a:latin typeface="Alegreya Medium"/>
                <a:ea typeface="Alegreya Medium"/>
                <a:cs typeface="Alegreya Medium"/>
                <a:sym typeface="Alegreya Medium"/>
              </a:rPr>
              <a:t>JOB</a:t>
            </a:r>
            <a:endParaRPr sz="1200">
              <a:solidFill>
                <a:srgbClr val="415B54"/>
              </a:solidFill>
              <a:latin typeface="Alegreya Medium"/>
              <a:ea typeface="Alegreya Medium"/>
              <a:cs typeface="Alegreya Medium"/>
              <a:sym typeface="Alegreya Medium"/>
            </a:endParaRPr>
          </a:p>
        </p:txBody>
      </p:sp>
      <p:sp>
        <p:nvSpPr>
          <p:cNvPr id="111" name="Google Shape;111;p13"/>
          <p:cNvSpPr txBox="1"/>
          <p:nvPr/>
        </p:nvSpPr>
        <p:spPr>
          <a:xfrm>
            <a:off x="342918" y="3886225"/>
            <a:ext cx="1166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415B54"/>
                </a:solidFill>
                <a:latin typeface="Alegreya Medium"/>
                <a:ea typeface="Alegreya Medium"/>
                <a:cs typeface="Alegreya Medium"/>
                <a:sym typeface="Alegreya Medium"/>
              </a:rPr>
              <a:t>ITEM #</a:t>
            </a:r>
            <a:endParaRPr sz="1200">
              <a:solidFill>
                <a:srgbClr val="415B54"/>
              </a:solidFill>
              <a:latin typeface="Alegreya Medium"/>
              <a:ea typeface="Alegreya Medium"/>
              <a:cs typeface="Alegreya Medium"/>
              <a:sym typeface="Alegreya Medium"/>
            </a:endParaRPr>
          </a:p>
        </p:txBody>
      </p:sp>
      <p:sp>
        <p:nvSpPr>
          <p:cNvPr id="112" name="Google Shape;112;p13"/>
          <p:cNvSpPr txBox="1"/>
          <p:nvPr/>
        </p:nvSpPr>
        <p:spPr>
          <a:xfrm>
            <a:off x="1581313" y="3886225"/>
            <a:ext cx="1304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415B54"/>
                </a:solidFill>
                <a:latin typeface="Alegreya Medium"/>
                <a:ea typeface="Alegreya Medium"/>
                <a:cs typeface="Alegreya Medium"/>
                <a:sym typeface="Alegreya Medium"/>
              </a:rPr>
              <a:t>DESCRIPTION</a:t>
            </a:r>
            <a:endParaRPr sz="1200">
              <a:solidFill>
                <a:srgbClr val="415B54"/>
              </a:solidFill>
              <a:latin typeface="Alegreya Medium"/>
              <a:ea typeface="Alegreya Medium"/>
              <a:cs typeface="Alegreya Medium"/>
              <a:sym typeface="Alegreya Medium"/>
            </a:endParaRPr>
          </a:p>
        </p:txBody>
      </p:sp>
      <p:sp>
        <p:nvSpPr>
          <p:cNvPr id="113" name="Google Shape;113;p13"/>
          <p:cNvSpPr txBox="1"/>
          <p:nvPr/>
        </p:nvSpPr>
        <p:spPr>
          <a:xfrm>
            <a:off x="6115091" y="3886225"/>
            <a:ext cx="914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415B54"/>
                </a:solidFill>
                <a:latin typeface="Alegreya Medium"/>
                <a:ea typeface="Alegreya Medium"/>
                <a:cs typeface="Alegreya Medium"/>
                <a:sym typeface="Alegreya Medium"/>
              </a:rPr>
              <a:t>QUANTITY</a:t>
            </a:r>
            <a:endParaRPr sz="1200">
              <a:solidFill>
                <a:srgbClr val="415B54"/>
              </a:solidFill>
              <a:latin typeface="Alegreya Medium"/>
              <a:ea typeface="Alegreya Medium"/>
              <a:cs typeface="Alegreya Medium"/>
              <a:sym typeface="Alegreya Medium"/>
            </a:endParaRPr>
          </a:p>
        </p:txBody>
      </p:sp>
      <p:grpSp>
        <p:nvGrpSpPr>
          <p:cNvPr id="114" name="Google Shape;114;p13"/>
          <p:cNvGrpSpPr/>
          <p:nvPr/>
        </p:nvGrpSpPr>
        <p:grpSpPr>
          <a:xfrm>
            <a:off x="281063" y="9610738"/>
            <a:ext cx="7023330" cy="737263"/>
            <a:chOff x="281063" y="9610738"/>
            <a:chExt cx="7023330" cy="737263"/>
          </a:xfrm>
        </p:grpSpPr>
        <p:sp>
          <p:nvSpPr>
            <p:cNvPr id="115" name="Google Shape;115;p13"/>
            <p:cNvSpPr txBox="1"/>
            <p:nvPr/>
          </p:nvSpPr>
          <p:spPr>
            <a:xfrm>
              <a:off x="281063" y="9610738"/>
              <a:ext cx="7023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Josefin Sans"/>
                  <a:ea typeface="Josefin Sans"/>
                  <a:cs typeface="Josefin Sans"/>
                  <a:sym typeface="Josefin Sans"/>
                </a:rPr>
                <a:t>Comments: Backordered items will ship as they become available. Please contact the Customer Service department at (123) 456 78 99 with any questions or concerns.</a:t>
              </a:r>
              <a:endParaRPr sz="1200"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116" name="Google Shape;116;p13"/>
            <p:cNvSpPr txBox="1"/>
            <p:nvPr/>
          </p:nvSpPr>
          <p:spPr>
            <a:xfrm>
              <a:off x="4457693" y="10163200"/>
              <a:ext cx="28467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Josefin Sans"/>
                  <a:ea typeface="Josefin Sans"/>
                  <a:cs typeface="Josefin Sans"/>
                  <a:sym typeface="Josefin Sans"/>
                </a:rPr>
                <a:t>Thank you for your order!</a:t>
              </a:r>
              <a:endParaRPr sz="1200"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