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10692000" cx="7560000"/>
  <p:notesSz cx="6858000" cy="9144000"/>
  <p:embeddedFontLst>
    <p:embeddedFont>
      <p:font typeface="Amatic SC"/>
      <p:regular r:id="rId7"/>
      <p:bold r:id="rId8"/>
    </p:embeddedFont>
    <p:embeddedFont>
      <p:font typeface="Lato"/>
      <p:regular r:id="rId9"/>
      <p:bold r:id="rId10"/>
      <p:italic r:id="rId11"/>
      <p:boldItalic r:id="rId1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6645">
          <p15:clr>
            <a:srgbClr val="A4A3A4"/>
          </p15:clr>
        </p15:guide>
        <p15:guide id="2" pos="2790">
          <p15:clr>
            <a:srgbClr val="A4A3A4"/>
          </p15:clr>
        </p15:guide>
        <p15:guide id="3" orient="horz" pos="772">
          <p15:clr>
            <a:srgbClr val="9AA0A6"/>
          </p15:clr>
        </p15:guide>
        <p15:guide id="4" pos="113">
          <p15:clr>
            <a:srgbClr val="9AA0A6"/>
          </p15:clr>
        </p15:guide>
        <p15:guide id="5" pos="931">
          <p15:clr>
            <a:srgbClr val="9AA0A6"/>
          </p15:clr>
        </p15:guide>
        <p15:guide id="6" pos="1043">
          <p15:clr>
            <a:srgbClr val="9AA0A6"/>
          </p15:clr>
        </p15:guide>
        <p15:guide id="7" pos="1860">
          <p15:clr>
            <a:srgbClr val="9AA0A6"/>
          </p15:clr>
        </p15:guide>
        <p15:guide id="8" pos="1973">
          <p15:clr>
            <a:srgbClr val="9AA0A6"/>
          </p15:clr>
        </p15:guide>
        <p15:guide id="9" pos="2902">
          <p15:clr>
            <a:srgbClr val="9AA0A6"/>
          </p15:clr>
        </p15:guide>
        <p15:guide id="10" pos="3719">
          <p15:clr>
            <a:srgbClr val="9AA0A6"/>
          </p15:clr>
        </p15:guide>
        <p15:guide id="11" pos="3832">
          <p15:clr>
            <a:srgbClr val="9AA0A6"/>
          </p15:clr>
        </p15:guide>
        <p15:guide id="12" pos="4649">
          <p15:clr>
            <a:srgbClr val="9AA0A6"/>
          </p15:clr>
        </p15:guide>
        <p15:guide id="13" orient="horz" pos="872">
          <p15:clr>
            <a:srgbClr val="9AA0A6"/>
          </p15:clr>
        </p15:guide>
        <p15:guide id="14" pos="216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6645" orient="horz"/>
        <p:guide pos="2790"/>
        <p:guide pos="772" orient="horz"/>
        <p:guide pos="113"/>
        <p:guide pos="931"/>
        <p:guide pos="1043"/>
        <p:guide pos="1860"/>
        <p:guide pos="1973"/>
        <p:guide pos="2902"/>
        <p:guide pos="3719"/>
        <p:guide pos="3832"/>
        <p:guide pos="4649"/>
        <p:guide pos="872" orient="horz"/>
        <p:guide pos="216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11" Type="http://schemas.openxmlformats.org/officeDocument/2006/relationships/font" Target="fonts/Lato-italic.fntdata"/><Relationship Id="rId10" Type="http://schemas.openxmlformats.org/officeDocument/2006/relationships/font" Target="fonts/Lato-bold.fntdata"/><Relationship Id="rId12" Type="http://schemas.openxmlformats.org/officeDocument/2006/relationships/font" Target="fonts/Lato-boldItalic.fntdata"/><Relationship Id="rId9" Type="http://schemas.openxmlformats.org/officeDocument/2006/relationships/font" Target="fonts/Lato-regular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AmaticSC-regular.fntdata"/><Relationship Id="rId8" Type="http://schemas.openxmlformats.org/officeDocument/2006/relationships/font" Target="fonts/AmaticSC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57712" y="1547778"/>
            <a:ext cx="7044600" cy="4266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57705" y="5891409"/>
            <a:ext cx="7044600" cy="164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57705" y="4471058"/>
            <a:ext cx="7044600" cy="174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57705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3995291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57705" y="1154948"/>
            <a:ext cx="2321700" cy="1570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57705" y="2888617"/>
            <a:ext cx="2321700" cy="66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05325" y="935745"/>
            <a:ext cx="5264700" cy="850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780000" y="-260"/>
            <a:ext cx="3780000" cy="10692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19508" y="2563450"/>
            <a:ext cx="3344400" cy="308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19508" y="5826865"/>
            <a:ext cx="3344400" cy="256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083839" y="1505164"/>
            <a:ext cx="3172200" cy="768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57705" y="8794266"/>
            <a:ext cx="4959600" cy="125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57705" y="2299346"/>
            <a:ext cx="7044600" cy="4081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57705" y="6552657"/>
            <a:ext cx="7044600" cy="270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jpg"/><Relationship Id="rId4" Type="http://schemas.openxmlformats.org/officeDocument/2006/relationships/image" Target="../media/image1.jpg"/><Relationship Id="rId5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2"/>
            <a:ext cx="7560003" cy="1225547"/>
          </a:xfrm>
          <a:prstGeom prst="rect">
            <a:avLst/>
          </a:prstGeom>
          <a:noFill/>
          <a:ln>
            <a:noFill/>
          </a:ln>
        </p:spPr>
      </p:pic>
      <p:pic>
        <p:nvPicPr>
          <p:cNvPr id="55" name="Google Shape;55;p13"/>
          <p:cNvPicPr preferRelativeResize="0"/>
          <p:nvPr/>
        </p:nvPicPr>
        <p:blipFill rotWithShape="1">
          <a:blip r:embed="rId4">
            <a:alphaModFix/>
          </a:blip>
          <a:srcRect b="0" l="-130" r="0" t="0"/>
          <a:stretch/>
        </p:blipFill>
        <p:spPr>
          <a:xfrm>
            <a:off x="-9525" y="10553875"/>
            <a:ext cx="7569526" cy="14765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6" name="Google Shape;56;p13"/>
          <p:cNvGrpSpPr/>
          <p:nvPr/>
        </p:nvGrpSpPr>
        <p:grpSpPr>
          <a:xfrm>
            <a:off x="1841550" y="76200"/>
            <a:ext cx="3839675" cy="1108200"/>
            <a:chOff x="1841550" y="76200"/>
            <a:chExt cx="3839675" cy="1108200"/>
          </a:xfrm>
        </p:grpSpPr>
        <p:sp>
          <p:nvSpPr>
            <p:cNvPr id="57" name="Google Shape;57;p13"/>
            <p:cNvSpPr txBox="1"/>
            <p:nvPr/>
          </p:nvSpPr>
          <p:spPr>
            <a:xfrm>
              <a:off x="1865525" y="76200"/>
              <a:ext cx="3815700" cy="1108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7200">
                  <a:solidFill>
                    <a:schemeClr val="lt1"/>
                  </a:solidFill>
                  <a:latin typeface="Amatic SC"/>
                  <a:ea typeface="Amatic SC"/>
                  <a:cs typeface="Amatic SC"/>
                  <a:sym typeface="Amatic SC"/>
                </a:rPr>
                <a:t>Grocery List</a:t>
              </a:r>
              <a:endParaRPr b="1" sz="7200">
                <a:solidFill>
                  <a:schemeClr val="lt1"/>
                </a:solidFill>
                <a:latin typeface="Amatic SC"/>
                <a:ea typeface="Amatic SC"/>
                <a:cs typeface="Amatic SC"/>
                <a:sym typeface="Amatic SC"/>
              </a:endParaRPr>
            </a:p>
          </p:txBody>
        </p:sp>
        <p:sp>
          <p:nvSpPr>
            <p:cNvPr id="58" name="Google Shape;58;p13"/>
            <p:cNvSpPr txBox="1"/>
            <p:nvPr/>
          </p:nvSpPr>
          <p:spPr>
            <a:xfrm>
              <a:off x="1841550" y="76200"/>
              <a:ext cx="3815700" cy="1108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7200">
                  <a:solidFill>
                    <a:srgbClr val="33415C"/>
                  </a:solidFill>
                  <a:latin typeface="Amatic SC"/>
                  <a:ea typeface="Amatic SC"/>
                  <a:cs typeface="Amatic SC"/>
                  <a:sym typeface="Amatic SC"/>
                </a:rPr>
                <a:t>Grocery List</a:t>
              </a:r>
              <a:endParaRPr b="1" sz="7200">
                <a:solidFill>
                  <a:srgbClr val="33415C"/>
                </a:solidFill>
                <a:latin typeface="Amatic SC"/>
                <a:ea typeface="Amatic SC"/>
                <a:cs typeface="Amatic SC"/>
                <a:sym typeface="Amatic SC"/>
              </a:endParaRPr>
            </a:p>
          </p:txBody>
        </p:sp>
      </p:grpSp>
      <p:pic>
        <p:nvPicPr>
          <p:cNvPr id="59" name="Google Shape;59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441613" y="185938"/>
            <a:ext cx="711350" cy="814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60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flipH="1">
            <a:off x="5413014" y="185938"/>
            <a:ext cx="711350" cy="81437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61" name="Google Shape;61;p13"/>
          <p:cNvGrpSpPr/>
          <p:nvPr/>
        </p:nvGrpSpPr>
        <p:grpSpPr>
          <a:xfrm>
            <a:off x="4605519" y="4708330"/>
            <a:ext cx="1289349" cy="2282010"/>
            <a:chOff x="4609726" y="4708330"/>
            <a:chExt cx="1289349" cy="2282010"/>
          </a:xfrm>
        </p:grpSpPr>
        <p:grpSp>
          <p:nvGrpSpPr>
            <p:cNvPr id="62" name="Google Shape;62;p13"/>
            <p:cNvGrpSpPr/>
            <p:nvPr/>
          </p:nvGrpSpPr>
          <p:grpSpPr>
            <a:xfrm>
              <a:off x="4609726" y="4708330"/>
              <a:ext cx="95400" cy="2282010"/>
              <a:chOff x="4609726" y="4708330"/>
              <a:chExt cx="95400" cy="2282010"/>
            </a:xfrm>
          </p:grpSpPr>
          <p:sp>
            <p:nvSpPr>
              <p:cNvPr id="63" name="Google Shape;63;p13"/>
              <p:cNvSpPr/>
              <p:nvPr/>
            </p:nvSpPr>
            <p:spPr>
              <a:xfrm>
                <a:off x="4609726" y="4708330"/>
                <a:ext cx="95400" cy="95400"/>
              </a:xfrm>
              <a:prstGeom prst="ellipse">
                <a:avLst/>
              </a:prstGeom>
              <a:noFill/>
              <a:ln cap="flat" cmpd="sng" w="9525">
                <a:solidFill>
                  <a:srgbClr val="E6E7E8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4" name="Google Shape;64;p13"/>
              <p:cNvSpPr/>
              <p:nvPr/>
            </p:nvSpPr>
            <p:spPr>
              <a:xfrm>
                <a:off x="4609726" y="4864551"/>
                <a:ext cx="95400" cy="95400"/>
              </a:xfrm>
              <a:prstGeom prst="ellipse">
                <a:avLst/>
              </a:prstGeom>
              <a:noFill/>
              <a:ln cap="flat" cmpd="sng" w="9525">
                <a:solidFill>
                  <a:srgbClr val="E6E7E8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5" name="Google Shape;65;p13"/>
              <p:cNvSpPr/>
              <p:nvPr/>
            </p:nvSpPr>
            <p:spPr>
              <a:xfrm>
                <a:off x="4609726" y="5020772"/>
                <a:ext cx="95400" cy="95400"/>
              </a:xfrm>
              <a:prstGeom prst="ellipse">
                <a:avLst/>
              </a:prstGeom>
              <a:noFill/>
              <a:ln cap="flat" cmpd="sng" w="9525">
                <a:solidFill>
                  <a:srgbClr val="E6E7E8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6" name="Google Shape;66;p13"/>
              <p:cNvSpPr/>
              <p:nvPr/>
            </p:nvSpPr>
            <p:spPr>
              <a:xfrm>
                <a:off x="4609726" y="5176993"/>
                <a:ext cx="95400" cy="95400"/>
              </a:xfrm>
              <a:prstGeom prst="ellipse">
                <a:avLst/>
              </a:prstGeom>
              <a:noFill/>
              <a:ln cap="flat" cmpd="sng" w="9525">
                <a:solidFill>
                  <a:srgbClr val="E6E7E8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7" name="Google Shape;67;p13"/>
              <p:cNvSpPr/>
              <p:nvPr/>
            </p:nvSpPr>
            <p:spPr>
              <a:xfrm>
                <a:off x="4609726" y="5333215"/>
                <a:ext cx="95400" cy="95400"/>
              </a:xfrm>
              <a:prstGeom prst="ellipse">
                <a:avLst/>
              </a:prstGeom>
              <a:noFill/>
              <a:ln cap="flat" cmpd="sng" w="9525">
                <a:solidFill>
                  <a:srgbClr val="E6E7E8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8" name="Google Shape;68;p13"/>
              <p:cNvSpPr/>
              <p:nvPr/>
            </p:nvSpPr>
            <p:spPr>
              <a:xfrm>
                <a:off x="4609726" y="5489436"/>
                <a:ext cx="95400" cy="95400"/>
              </a:xfrm>
              <a:prstGeom prst="ellipse">
                <a:avLst/>
              </a:prstGeom>
              <a:noFill/>
              <a:ln cap="flat" cmpd="sng" w="9525">
                <a:solidFill>
                  <a:srgbClr val="E6E7E8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9" name="Google Shape;69;p13"/>
              <p:cNvSpPr/>
              <p:nvPr/>
            </p:nvSpPr>
            <p:spPr>
              <a:xfrm>
                <a:off x="4609726" y="5645657"/>
                <a:ext cx="95400" cy="95400"/>
              </a:xfrm>
              <a:prstGeom prst="ellipse">
                <a:avLst/>
              </a:prstGeom>
              <a:noFill/>
              <a:ln cap="flat" cmpd="sng" w="9525">
                <a:solidFill>
                  <a:srgbClr val="E6E7E8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0" name="Google Shape;70;p13"/>
              <p:cNvSpPr/>
              <p:nvPr/>
            </p:nvSpPr>
            <p:spPr>
              <a:xfrm>
                <a:off x="4609726" y="5958099"/>
                <a:ext cx="95400" cy="95400"/>
              </a:xfrm>
              <a:prstGeom prst="ellipse">
                <a:avLst/>
              </a:prstGeom>
              <a:noFill/>
              <a:ln cap="flat" cmpd="sng" w="9525">
                <a:solidFill>
                  <a:srgbClr val="E6E7E8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1" name="Google Shape;71;p13"/>
              <p:cNvSpPr/>
              <p:nvPr/>
            </p:nvSpPr>
            <p:spPr>
              <a:xfrm>
                <a:off x="4609726" y="6114320"/>
                <a:ext cx="95400" cy="95400"/>
              </a:xfrm>
              <a:prstGeom prst="ellipse">
                <a:avLst/>
              </a:prstGeom>
              <a:noFill/>
              <a:ln cap="flat" cmpd="sng" w="9525">
                <a:solidFill>
                  <a:srgbClr val="E6E7E8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2" name="Google Shape;72;p13"/>
              <p:cNvSpPr/>
              <p:nvPr/>
            </p:nvSpPr>
            <p:spPr>
              <a:xfrm>
                <a:off x="4609726" y="5801878"/>
                <a:ext cx="95400" cy="95400"/>
              </a:xfrm>
              <a:prstGeom prst="ellipse">
                <a:avLst/>
              </a:prstGeom>
              <a:noFill/>
              <a:ln cap="flat" cmpd="sng" w="9525">
                <a:solidFill>
                  <a:srgbClr val="E6E7E8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3" name="Google Shape;73;p13"/>
              <p:cNvSpPr/>
              <p:nvPr/>
            </p:nvSpPr>
            <p:spPr>
              <a:xfrm>
                <a:off x="4609726" y="6270541"/>
                <a:ext cx="95400" cy="95400"/>
              </a:xfrm>
              <a:prstGeom prst="ellipse">
                <a:avLst/>
              </a:prstGeom>
              <a:noFill/>
              <a:ln cap="flat" cmpd="sng" w="9525">
                <a:solidFill>
                  <a:srgbClr val="E6E7E8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4" name="Google Shape;74;p13"/>
              <p:cNvSpPr/>
              <p:nvPr/>
            </p:nvSpPr>
            <p:spPr>
              <a:xfrm>
                <a:off x="4609726" y="6270055"/>
                <a:ext cx="95400" cy="95400"/>
              </a:xfrm>
              <a:prstGeom prst="ellipse">
                <a:avLst/>
              </a:prstGeom>
              <a:noFill/>
              <a:ln cap="flat" cmpd="sng" w="9525">
                <a:solidFill>
                  <a:srgbClr val="E6E7E8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5" name="Google Shape;75;p13"/>
              <p:cNvSpPr/>
              <p:nvPr/>
            </p:nvSpPr>
            <p:spPr>
              <a:xfrm>
                <a:off x="4609726" y="6426276"/>
                <a:ext cx="95400" cy="95400"/>
              </a:xfrm>
              <a:prstGeom prst="ellipse">
                <a:avLst/>
              </a:prstGeom>
              <a:noFill/>
              <a:ln cap="flat" cmpd="sng" w="9525">
                <a:solidFill>
                  <a:srgbClr val="E6E7E8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6" name="Google Shape;76;p13"/>
              <p:cNvSpPr/>
              <p:nvPr/>
            </p:nvSpPr>
            <p:spPr>
              <a:xfrm>
                <a:off x="4609726" y="6582497"/>
                <a:ext cx="95400" cy="95400"/>
              </a:xfrm>
              <a:prstGeom prst="ellipse">
                <a:avLst/>
              </a:prstGeom>
              <a:noFill/>
              <a:ln cap="flat" cmpd="sng" w="9525">
                <a:solidFill>
                  <a:srgbClr val="E6E7E8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7" name="Google Shape;77;p13"/>
              <p:cNvSpPr/>
              <p:nvPr/>
            </p:nvSpPr>
            <p:spPr>
              <a:xfrm>
                <a:off x="4609726" y="6738718"/>
                <a:ext cx="95400" cy="95400"/>
              </a:xfrm>
              <a:prstGeom prst="ellipse">
                <a:avLst/>
              </a:prstGeom>
              <a:noFill/>
              <a:ln cap="flat" cmpd="sng" w="9525">
                <a:solidFill>
                  <a:srgbClr val="E6E7E8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8" name="Google Shape;78;p13"/>
              <p:cNvSpPr/>
              <p:nvPr/>
            </p:nvSpPr>
            <p:spPr>
              <a:xfrm>
                <a:off x="4609726" y="6894940"/>
                <a:ext cx="95400" cy="95400"/>
              </a:xfrm>
              <a:prstGeom prst="ellipse">
                <a:avLst/>
              </a:prstGeom>
              <a:noFill/>
              <a:ln cap="flat" cmpd="sng" w="9525">
                <a:solidFill>
                  <a:srgbClr val="E6E7E8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79" name="Google Shape;79;p13"/>
            <p:cNvGrpSpPr/>
            <p:nvPr/>
          </p:nvGrpSpPr>
          <p:grpSpPr>
            <a:xfrm>
              <a:off x="4768075" y="4794159"/>
              <a:ext cx="1131000" cy="2186610"/>
              <a:chOff x="4768075" y="4794159"/>
              <a:chExt cx="1131000" cy="2186610"/>
            </a:xfrm>
          </p:grpSpPr>
          <p:cxnSp>
            <p:nvCxnSpPr>
              <p:cNvPr id="80" name="Google Shape;80;p13"/>
              <p:cNvCxnSpPr/>
              <p:nvPr/>
            </p:nvCxnSpPr>
            <p:spPr>
              <a:xfrm>
                <a:off x="4768075" y="4794159"/>
                <a:ext cx="1131000" cy="0"/>
              </a:xfrm>
              <a:prstGeom prst="straightConnector1">
                <a:avLst/>
              </a:prstGeom>
              <a:noFill/>
              <a:ln cap="flat" cmpd="sng" w="9525">
                <a:solidFill>
                  <a:srgbClr val="F1F2F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81" name="Google Shape;81;p13"/>
              <p:cNvCxnSpPr/>
              <p:nvPr/>
            </p:nvCxnSpPr>
            <p:spPr>
              <a:xfrm>
                <a:off x="4768075" y="4950380"/>
                <a:ext cx="1131000" cy="0"/>
              </a:xfrm>
              <a:prstGeom prst="straightConnector1">
                <a:avLst/>
              </a:prstGeom>
              <a:noFill/>
              <a:ln cap="flat" cmpd="sng" w="9525">
                <a:solidFill>
                  <a:srgbClr val="F1F2F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82" name="Google Shape;82;p13"/>
              <p:cNvCxnSpPr/>
              <p:nvPr/>
            </p:nvCxnSpPr>
            <p:spPr>
              <a:xfrm>
                <a:off x="4768075" y="5106601"/>
                <a:ext cx="1131000" cy="0"/>
              </a:xfrm>
              <a:prstGeom prst="straightConnector1">
                <a:avLst/>
              </a:prstGeom>
              <a:noFill/>
              <a:ln cap="flat" cmpd="sng" w="9525">
                <a:solidFill>
                  <a:srgbClr val="F1F2F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83" name="Google Shape;83;p13"/>
              <p:cNvCxnSpPr/>
              <p:nvPr/>
            </p:nvCxnSpPr>
            <p:spPr>
              <a:xfrm>
                <a:off x="4768075" y="5262822"/>
                <a:ext cx="1131000" cy="0"/>
              </a:xfrm>
              <a:prstGeom prst="straightConnector1">
                <a:avLst/>
              </a:prstGeom>
              <a:noFill/>
              <a:ln cap="flat" cmpd="sng" w="9525">
                <a:solidFill>
                  <a:srgbClr val="F1F2F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84" name="Google Shape;84;p13"/>
              <p:cNvCxnSpPr/>
              <p:nvPr/>
            </p:nvCxnSpPr>
            <p:spPr>
              <a:xfrm>
                <a:off x="4768075" y="5419044"/>
                <a:ext cx="1131000" cy="0"/>
              </a:xfrm>
              <a:prstGeom prst="straightConnector1">
                <a:avLst/>
              </a:prstGeom>
              <a:noFill/>
              <a:ln cap="flat" cmpd="sng" w="9525">
                <a:solidFill>
                  <a:srgbClr val="F1F2F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85" name="Google Shape;85;p13"/>
              <p:cNvCxnSpPr/>
              <p:nvPr/>
            </p:nvCxnSpPr>
            <p:spPr>
              <a:xfrm>
                <a:off x="4768075" y="5575265"/>
                <a:ext cx="1131000" cy="0"/>
              </a:xfrm>
              <a:prstGeom prst="straightConnector1">
                <a:avLst/>
              </a:prstGeom>
              <a:noFill/>
              <a:ln cap="flat" cmpd="sng" w="9525">
                <a:solidFill>
                  <a:srgbClr val="F1F2F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86" name="Google Shape;86;p13"/>
              <p:cNvCxnSpPr/>
              <p:nvPr/>
            </p:nvCxnSpPr>
            <p:spPr>
              <a:xfrm>
                <a:off x="4768075" y="5731486"/>
                <a:ext cx="1131000" cy="0"/>
              </a:xfrm>
              <a:prstGeom prst="straightConnector1">
                <a:avLst/>
              </a:prstGeom>
              <a:noFill/>
              <a:ln cap="flat" cmpd="sng" w="9525">
                <a:solidFill>
                  <a:srgbClr val="F1F2F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87" name="Google Shape;87;p13"/>
              <p:cNvCxnSpPr/>
              <p:nvPr/>
            </p:nvCxnSpPr>
            <p:spPr>
              <a:xfrm>
                <a:off x="4768075" y="6043928"/>
                <a:ext cx="1131000" cy="0"/>
              </a:xfrm>
              <a:prstGeom prst="straightConnector1">
                <a:avLst/>
              </a:prstGeom>
              <a:noFill/>
              <a:ln cap="flat" cmpd="sng" w="9525">
                <a:solidFill>
                  <a:srgbClr val="F1F2F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88" name="Google Shape;88;p13"/>
              <p:cNvCxnSpPr/>
              <p:nvPr/>
            </p:nvCxnSpPr>
            <p:spPr>
              <a:xfrm>
                <a:off x="4768075" y="6200149"/>
                <a:ext cx="1131000" cy="0"/>
              </a:xfrm>
              <a:prstGeom prst="straightConnector1">
                <a:avLst/>
              </a:prstGeom>
              <a:noFill/>
              <a:ln cap="flat" cmpd="sng" w="9525">
                <a:solidFill>
                  <a:srgbClr val="F1F2F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89" name="Google Shape;89;p13"/>
              <p:cNvCxnSpPr/>
              <p:nvPr/>
            </p:nvCxnSpPr>
            <p:spPr>
              <a:xfrm>
                <a:off x="4768075" y="5887707"/>
                <a:ext cx="1131000" cy="0"/>
              </a:xfrm>
              <a:prstGeom prst="straightConnector1">
                <a:avLst/>
              </a:prstGeom>
              <a:noFill/>
              <a:ln cap="flat" cmpd="sng" w="9525">
                <a:solidFill>
                  <a:srgbClr val="F1F2F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90" name="Google Shape;90;p13"/>
              <p:cNvCxnSpPr/>
              <p:nvPr/>
            </p:nvCxnSpPr>
            <p:spPr>
              <a:xfrm>
                <a:off x="4768075" y="6356370"/>
                <a:ext cx="1131000" cy="0"/>
              </a:xfrm>
              <a:prstGeom prst="straightConnector1">
                <a:avLst/>
              </a:prstGeom>
              <a:noFill/>
              <a:ln cap="flat" cmpd="sng" w="9525">
                <a:solidFill>
                  <a:srgbClr val="F1F2F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91" name="Google Shape;91;p13"/>
              <p:cNvCxnSpPr/>
              <p:nvPr/>
            </p:nvCxnSpPr>
            <p:spPr>
              <a:xfrm>
                <a:off x="4768075" y="6355884"/>
                <a:ext cx="1131000" cy="0"/>
              </a:xfrm>
              <a:prstGeom prst="straightConnector1">
                <a:avLst/>
              </a:prstGeom>
              <a:noFill/>
              <a:ln cap="flat" cmpd="sng" w="9525">
                <a:solidFill>
                  <a:srgbClr val="F1F2F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92" name="Google Shape;92;p13"/>
              <p:cNvCxnSpPr/>
              <p:nvPr/>
            </p:nvCxnSpPr>
            <p:spPr>
              <a:xfrm>
                <a:off x="4768075" y="6512105"/>
                <a:ext cx="1131000" cy="0"/>
              </a:xfrm>
              <a:prstGeom prst="straightConnector1">
                <a:avLst/>
              </a:prstGeom>
              <a:noFill/>
              <a:ln cap="flat" cmpd="sng" w="9525">
                <a:solidFill>
                  <a:srgbClr val="F1F2F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93" name="Google Shape;93;p13"/>
              <p:cNvCxnSpPr/>
              <p:nvPr/>
            </p:nvCxnSpPr>
            <p:spPr>
              <a:xfrm>
                <a:off x="4768075" y="6668326"/>
                <a:ext cx="1131000" cy="0"/>
              </a:xfrm>
              <a:prstGeom prst="straightConnector1">
                <a:avLst/>
              </a:prstGeom>
              <a:noFill/>
              <a:ln cap="flat" cmpd="sng" w="9525">
                <a:solidFill>
                  <a:srgbClr val="F1F2F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94" name="Google Shape;94;p13"/>
              <p:cNvCxnSpPr/>
              <p:nvPr/>
            </p:nvCxnSpPr>
            <p:spPr>
              <a:xfrm>
                <a:off x="4768075" y="6824547"/>
                <a:ext cx="1131000" cy="0"/>
              </a:xfrm>
              <a:prstGeom prst="straightConnector1">
                <a:avLst/>
              </a:prstGeom>
              <a:noFill/>
              <a:ln cap="flat" cmpd="sng" w="9525">
                <a:solidFill>
                  <a:srgbClr val="F1F2F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95" name="Google Shape;95;p13"/>
              <p:cNvCxnSpPr/>
              <p:nvPr/>
            </p:nvCxnSpPr>
            <p:spPr>
              <a:xfrm>
                <a:off x="4768075" y="6980769"/>
                <a:ext cx="1131000" cy="0"/>
              </a:xfrm>
              <a:prstGeom prst="straightConnector1">
                <a:avLst/>
              </a:prstGeom>
              <a:noFill/>
              <a:ln cap="flat" cmpd="sng" w="9525">
                <a:solidFill>
                  <a:srgbClr val="F1F2F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</p:grpSp>
      <p:grpSp>
        <p:nvGrpSpPr>
          <p:cNvPr id="96" name="Google Shape;96;p13"/>
          <p:cNvGrpSpPr/>
          <p:nvPr/>
        </p:nvGrpSpPr>
        <p:grpSpPr>
          <a:xfrm>
            <a:off x="4606182" y="7450699"/>
            <a:ext cx="1289349" cy="2906894"/>
            <a:chOff x="4610388" y="7450699"/>
            <a:chExt cx="1289349" cy="2906894"/>
          </a:xfrm>
        </p:grpSpPr>
        <p:sp>
          <p:nvSpPr>
            <p:cNvPr id="97" name="Google Shape;97;p13"/>
            <p:cNvSpPr/>
            <p:nvPr/>
          </p:nvSpPr>
          <p:spPr>
            <a:xfrm>
              <a:off x="4610388" y="7450699"/>
              <a:ext cx="95400" cy="95400"/>
            </a:xfrm>
            <a:prstGeom prst="ellipse">
              <a:avLst/>
            </a:prstGeom>
            <a:noFill/>
            <a:ln cap="flat" cmpd="sng" w="9525">
              <a:solidFill>
                <a:srgbClr val="E6E7E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cxnSp>
          <p:nvCxnSpPr>
            <p:cNvPr id="98" name="Google Shape;98;p13"/>
            <p:cNvCxnSpPr/>
            <p:nvPr/>
          </p:nvCxnSpPr>
          <p:spPr>
            <a:xfrm>
              <a:off x="4768738" y="7536528"/>
              <a:ext cx="1131000" cy="0"/>
            </a:xfrm>
            <a:prstGeom prst="straightConnector1">
              <a:avLst/>
            </a:prstGeom>
            <a:noFill/>
            <a:ln cap="flat" cmpd="sng" w="9525">
              <a:solidFill>
                <a:srgbClr val="F1F2F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99" name="Google Shape;99;p13"/>
            <p:cNvSpPr/>
            <p:nvPr/>
          </p:nvSpPr>
          <p:spPr>
            <a:xfrm>
              <a:off x="4610388" y="7606920"/>
              <a:ext cx="95400" cy="95400"/>
            </a:xfrm>
            <a:prstGeom prst="ellipse">
              <a:avLst/>
            </a:prstGeom>
            <a:noFill/>
            <a:ln cap="flat" cmpd="sng" w="9525">
              <a:solidFill>
                <a:srgbClr val="E6E7E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cxnSp>
          <p:nvCxnSpPr>
            <p:cNvPr id="100" name="Google Shape;100;p13"/>
            <p:cNvCxnSpPr/>
            <p:nvPr/>
          </p:nvCxnSpPr>
          <p:spPr>
            <a:xfrm>
              <a:off x="4768738" y="7692749"/>
              <a:ext cx="1131000" cy="0"/>
            </a:xfrm>
            <a:prstGeom prst="straightConnector1">
              <a:avLst/>
            </a:prstGeom>
            <a:noFill/>
            <a:ln cap="flat" cmpd="sng" w="9525">
              <a:solidFill>
                <a:srgbClr val="F1F2F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101" name="Google Shape;101;p13"/>
            <p:cNvSpPr/>
            <p:nvPr/>
          </p:nvSpPr>
          <p:spPr>
            <a:xfrm>
              <a:off x="4610388" y="7763141"/>
              <a:ext cx="95400" cy="95400"/>
            </a:xfrm>
            <a:prstGeom prst="ellipse">
              <a:avLst/>
            </a:prstGeom>
            <a:noFill/>
            <a:ln cap="flat" cmpd="sng" w="9525">
              <a:solidFill>
                <a:srgbClr val="E6E7E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cxnSp>
          <p:nvCxnSpPr>
            <p:cNvPr id="102" name="Google Shape;102;p13"/>
            <p:cNvCxnSpPr/>
            <p:nvPr/>
          </p:nvCxnSpPr>
          <p:spPr>
            <a:xfrm>
              <a:off x="4768738" y="7848970"/>
              <a:ext cx="1131000" cy="0"/>
            </a:xfrm>
            <a:prstGeom prst="straightConnector1">
              <a:avLst/>
            </a:prstGeom>
            <a:noFill/>
            <a:ln cap="flat" cmpd="sng" w="9525">
              <a:solidFill>
                <a:srgbClr val="F1F2F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103" name="Google Shape;103;p13"/>
            <p:cNvSpPr/>
            <p:nvPr/>
          </p:nvSpPr>
          <p:spPr>
            <a:xfrm>
              <a:off x="4610388" y="7919362"/>
              <a:ext cx="95400" cy="95400"/>
            </a:xfrm>
            <a:prstGeom prst="ellipse">
              <a:avLst/>
            </a:prstGeom>
            <a:noFill/>
            <a:ln cap="flat" cmpd="sng" w="9525">
              <a:solidFill>
                <a:srgbClr val="E6E7E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cxnSp>
          <p:nvCxnSpPr>
            <p:cNvPr id="104" name="Google Shape;104;p13"/>
            <p:cNvCxnSpPr/>
            <p:nvPr/>
          </p:nvCxnSpPr>
          <p:spPr>
            <a:xfrm>
              <a:off x="4768738" y="8005191"/>
              <a:ext cx="1131000" cy="0"/>
            </a:xfrm>
            <a:prstGeom prst="straightConnector1">
              <a:avLst/>
            </a:prstGeom>
            <a:noFill/>
            <a:ln cap="flat" cmpd="sng" w="9525">
              <a:solidFill>
                <a:srgbClr val="F1F2F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105" name="Google Shape;105;p13"/>
            <p:cNvSpPr/>
            <p:nvPr/>
          </p:nvSpPr>
          <p:spPr>
            <a:xfrm>
              <a:off x="4610388" y="8075584"/>
              <a:ext cx="95400" cy="95400"/>
            </a:xfrm>
            <a:prstGeom prst="ellipse">
              <a:avLst/>
            </a:prstGeom>
            <a:noFill/>
            <a:ln cap="flat" cmpd="sng" w="9525">
              <a:solidFill>
                <a:srgbClr val="E6E7E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cxnSp>
          <p:nvCxnSpPr>
            <p:cNvPr id="106" name="Google Shape;106;p13"/>
            <p:cNvCxnSpPr/>
            <p:nvPr/>
          </p:nvCxnSpPr>
          <p:spPr>
            <a:xfrm>
              <a:off x="4768738" y="8161413"/>
              <a:ext cx="1131000" cy="0"/>
            </a:xfrm>
            <a:prstGeom prst="straightConnector1">
              <a:avLst/>
            </a:prstGeom>
            <a:noFill/>
            <a:ln cap="flat" cmpd="sng" w="9525">
              <a:solidFill>
                <a:srgbClr val="F1F2F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107" name="Google Shape;107;p13"/>
            <p:cNvSpPr/>
            <p:nvPr/>
          </p:nvSpPr>
          <p:spPr>
            <a:xfrm>
              <a:off x="4610388" y="8231805"/>
              <a:ext cx="95400" cy="95400"/>
            </a:xfrm>
            <a:prstGeom prst="ellipse">
              <a:avLst/>
            </a:prstGeom>
            <a:noFill/>
            <a:ln cap="flat" cmpd="sng" w="9525">
              <a:solidFill>
                <a:srgbClr val="E6E7E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cxnSp>
          <p:nvCxnSpPr>
            <p:cNvPr id="108" name="Google Shape;108;p13"/>
            <p:cNvCxnSpPr/>
            <p:nvPr/>
          </p:nvCxnSpPr>
          <p:spPr>
            <a:xfrm>
              <a:off x="4768738" y="8317634"/>
              <a:ext cx="1131000" cy="0"/>
            </a:xfrm>
            <a:prstGeom prst="straightConnector1">
              <a:avLst/>
            </a:prstGeom>
            <a:noFill/>
            <a:ln cap="flat" cmpd="sng" w="9525">
              <a:solidFill>
                <a:srgbClr val="F1F2F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109" name="Google Shape;109;p13"/>
            <p:cNvSpPr/>
            <p:nvPr/>
          </p:nvSpPr>
          <p:spPr>
            <a:xfrm>
              <a:off x="4610388" y="8388026"/>
              <a:ext cx="95400" cy="95400"/>
            </a:xfrm>
            <a:prstGeom prst="ellipse">
              <a:avLst/>
            </a:prstGeom>
            <a:noFill/>
            <a:ln cap="flat" cmpd="sng" w="9525">
              <a:solidFill>
                <a:srgbClr val="E6E7E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cxnSp>
          <p:nvCxnSpPr>
            <p:cNvPr id="110" name="Google Shape;110;p13"/>
            <p:cNvCxnSpPr/>
            <p:nvPr/>
          </p:nvCxnSpPr>
          <p:spPr>
            <a:xfrm>
              <a:off x="4768738" y="8473855"/>
              <a:ext cx="1131000" cy="0"/>
            </a:xfrm>
            <a:prstGeom prst="straightConnector1">
              <a:avLst/>
            </a:prstGeom>
            <a:noFill/>
            <a:ln cap="flat" cmpd="sng" w="9525">
              <a:solidFill>
                <a:srgbClr val="F1F2F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111" name="Google Shape;111;p13"/>
            <p:cNvSpPr/>
            <p:nvPr/>
          </p:nvSpPr>
          <p:spPr>
            <a:xfrm>
              <a:off x="4610388" y="8700468"/>
              <a:ext cx="95400" cy="95400"/>
            </a:xfrm>
            <a:prstGeom prst="ellipse">
              <a:avLst/>
            </a:prstGeom>
            <a:noFill/>
            <a:ln cap="flat" cmpd="sng" w="9525">
              <a:solidFill>
                <a:srgbClr val="E6E7E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cxnSp>
          <p:nvCxnSpPr>
            <p:cNvPr id="112" name="Google Shape;112;p13"/>
            <p:cNvCxnSpPr/>
            <p:nvPr/>
          </p:nvCxnSpPr>
          <p:spPr>
            <a:xfrm>
              <a:off x="4768738" y="8786297"/>
              <a:ext cx="1131000" cy="0"/>
            </a:xfrm>
            <a:prstGeom prst="straightConnector1">
              <a:avLst/>
            </a:prstGeom>
            <a:noFill/>
            <a:ln cap="flat" cmpd="sng" w="9525">
              <a:solidFill>
                <a:srgbClr val="F1F2F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113" name="Google Shape;113;p13"/>
            <p:cNvSpPr/>
            <p:nvPr/>
          </p:nvSpPr>
          <p:spPr>
            <a:xfrm>
              <a:off x="4610388" y="8856689"/>
              <a:ext cx="95400" cy="95400"/>
            </a:xfrm>
            <a:prstGeom prst="ellipse">
              <a:avLst/>
            </a:prstGeom>
            <a:noFill/>
            <a:ln cap="flat" cmpd="sng" w="9525">
              <a:solidFill>
                <a:srgbClr val="E6E7E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cxnSp>
          <p:nvCxnSpPr>
            <p:cNvPr id="114" name="Google Shape;114;p13"/>
            <p:cNvCxnSpPr/>
            <p:nvPr/>
          </p:nvCxnSpPr>
          <p:spPr>
            <a:xfrm>
              <a:off x="4768738" y="8942518"/>
              <a:ext cx="1131000" cy="0"/>
            </a:xfrm>
            <a:prstGeom prst="straightConnector1">
              <a:avLst/>
            </a:prstGeom>
            <a:noFill/>
            <a:ln cap="flat" cmpd="sng" w="9525">
              <a:solidFill>
                <a:srgbClr val="F1F2F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15" name="Google Shape;115;p13"/>
            <p:cNvCxnSpPr/>
            <p:nvPr/>
          </p:nvCxnSpPr>
          <p:spPr>
            <a:xfrm>
              <a:off x="4768738" y="8630076"/>
              <a:ext cx="1131000" cy="0"/>
            </a:xfrm>
            <a:prstGeom prst="straightConnector1">
              <a:avLst/>
            </a:prstGeom>
            <a:noFill/>
            <a:ln cap="flat" cmpd="sng" w="9525">
              <a:solidFill>
                <a:srgbClr val="F1F2F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116" name="Google Shape;116;p13"/>
            <p:cNvSpPr/>
            <p:nvPr/>
          </p:nvSpPr>
          <p:spPr>
            <a:xfrm>
              <a:off x="4610388" y="8544247"/>
              <a:ext cx="95400" cy="95400"/>
            </a:xfrm>
            <a:prstGeom prst="ellipse">
              <a:avLst/>
            </a:prstGeom>
            <a:noFill/>
            <a:ln cap="flat" cmpd="sng" w="9525">
              <a:solidFill>
                <a:srgbClr val="E6E7E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" name="Google Shape;117;p13"/>
            <p:cNvSpPr/>
            <p:nvPr/>
          </p:nvSpPr>
          <p:spPr>
            <a:xfrm>
              <a:off x="4610388" y="9012910"/>
              <a:ext cx="95400" cy="95400"/>
            </a:xfrm>
            <a:prstGeom prst="ellipse">
              <a:avLst/>
            </a:prstGeom>
            <a:noFill/>
            <a:ln cap="flat" cmpd="sng" w="9525">
              <a:solidFill>
                <a:srgbClr val="E6E7E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cxnSp>
          <p:nvCxnSpPr>
            <p:cNvPr id="118" name="Google Shape;118;p13"/>
            <p:cNvCxnSpPr/>
            <p:nvPr/>
          </p:nvCxnSpPr>
          <p:spPr>
            <a:xfrm>
              <a:off x="4768738" y="9098739"/>
              <a:ext cx="1131000" cy="0"/>
            </a:xfrm>
            <a:prstGeom prst="straightConnector1">
              <a:avLst/>
            </a:prstGeom>
            <a:noFill/>
            <a:ln cap="flat" cmpd="sng" w="9525">
              <a:solidFill>
                <a:srgbClr val="F1F2F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119" name="Google Shape;119;p13"/>
            <p:cNvSpPr/>
            <p:nvPr/>
          </p:nvSpPr>
          <p:spPr>
            <a:xfrm>
              <a:off x="4610388" y="9012424"/>
              <a:ext cx="95400" cy="95400"/>
            </a:xfrm>
            <a:prstGeom prst="ellipse">
              <a:avLst/>
            </a:prstGeom>
            <a:noFill/>
            <a:ln cap="flat" cmpd="sng" w="9525">
              <a:solidFill>
                <a:srgbClr val="E6E7E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cxnSp>
          <p:nvCxnSpPr>
            <p:cNvPr id="120" name="Google Shape;120;p13"/>
            <p:cNvCxnSpPr/>
            <p:nvPr/>
          </p:nvCxnSpPr>
          <p:spPr>
            <a:xfrm>
              <a:off x="4768738" y="9098253"/>
              <a:ext cx="1131000" cy="0"/>
            </a:xfrm>
            <a:prstGeom prst="straightConnector1">
              <a:avLst/>
            </a:prstGeom>
            <a:noFill/>
            <a:ln cap="flat" cmpd="sng" w="9525">
              <a:solidFill>
                <a:srgbClr val="F1F2F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121" name="Google Shape;121;p13"/>
            <p:cNvSpPr/>
            <p:nvPr/>
          </p:nvSpPr>
          <p:spPr>
            <a:xfrm>
              <a:off x="4610388" y="9168645"/>
              <a:ext cx="95400" cy="95400"/>
            </a:xfrm>
            <a:prstGeom prst="ellipse">
              <a:avLst/>
            </a:prstGeom>
            <a:noFill/>
            <a:ln cap="flat" cmpd="sng" w="9525">
              <a:solidFill>
                <a:srgbClr val="E6E7E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cxnSp>
          <p:nvCxnSpPr>
            <p:cNvPr id="122" name="Google Shape;122;p13"/>
            <p:cNvCxnSpPr/>
            <p:nvPr/>
          </p:nvCxnSpPr>
          <p:spPr>
            <a:xfrm>
              <a:off x="4768738" y="9254474"/>
              <a:ext cx="1131000" cy="0"/>
            </a:xfrm>
            <a:prstGeom prst="straightConnector1">
              <a:avLst/>
            </a:prstGeom>
            <a:noFill/>
            <a:ln cap="flat" cmpd="sng" w="9525">
              <a:solidFill>
                <a:srgbClr val="F1F2F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123" name="Google Shape;123;p13"/>
            <p:cNvSpPr/>
            <p:nvPr/>
          </p:nvSpPr>
          <p:spPr>
            <a:xfrm>
              <a:off x="4610388" y="9324866"/>
              <a:ext cx="95400" cy="95400"/>
            </a:xfrm>
            <a:prstGeom prst="ellipse">
              <a:avLst/>
            </a:prstGeom>
            <a:noFill/>
            <a:ln cap="flat" cmpd="sng" w="9525">
              <a:solidFill>
                <a:srgbClr val="E6E7E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cxnSp>
          <p:nvCxnSpPr>
            <p:cNvPr id="124" name="Google Shape;124;p13"/>
            <p:cNvCxnSpPr/>
            <p:nvPr/>
          </p:nvCxnSpPr>
          <p:spPr>
            <a:xfrm>
              <a:off x="4768738" y="9410695"/>
              <a:ext cx="1131000" cy="0"/>
            </a:xfrm>
            <a:prstGeom prst="straightConnector1">
              <a:avLst/>
            </a:prstGeom>
            <a:noFill/>
            <a:ln cap="flat" cmpd="sng" w="9525">
              <a:solidFill>
                <a:srgbClr val="F1F2F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125" name="Google Shape;125;p13"/>
            <p:cNvSpPr/>
            <p:nvPr/>
          </p:nvSpPr>
          <p:spPr>
            <a:xfrm>
              <a:off x="4610388" y="9481087"/>
              <a:ext cx="95400" cy="95400"/>
            </a:xfrm>
            <a:prstGeom prst="ellipse">
              <a:avLst/>
            </a:prstGeom>
            <a:noFill/>
            <a:ln cap="flat" cmpd="sng" w="9525">
              <a:solidFill>
                <a:srgbClr val="E6E7E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cxnSp>
          <p:nvCxnSpPr>
            <p:cNvPr id="126" name="Google Shape;126;p13"/>
            <p:cNvCxnSpPr/>
            <p:nvPr/>
          </p:nvCxnSpPr>
          <p:spPr>
            <a:xfrm>
              <a:off x="4768738" y="9566916"/>
              <a:ext cx="1131000" cy="0"/>
            </a:xfrm>
            <a:prstGeom prst="straightConnector1">
              <a:avLst/>
            </a:prstGeom>
            <a:noFill/>
            <a:ln cap="flat" cmpd="sng" w="9525">
              <a:solidFill>
                <a:srgbClr val="F1F2F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127" name="Google Shape;127;p13"/>
            <p:cNvSpPr/>
            <p:nvPr/>
          </p:nvSpPr>
          <p:spPr>
            <a:xfrm>
              <a:off x="4610388" y="9637309"/>
              <a:ext cx="95400" cy="95400"/>
            </a:xfrm>
            <a:prstGeom prst="ellipse">
              <a:avLst/>
            </a:prstGeom>
            <a:noFill/>
            <a:ln cap="flat" cmpd="sng" w="9525">
              <a:solidFill>
                <a:srgbClr val="E6E7E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cxnSp>
          <p:nvCxnSpPr>
            <p:cNvPr id="128" name="Google Shape;128;p13"/>
            <p:cNvCxnSpPr/>
            <p:nvPr/>
          </p:nvCxnSpPr>
          <p:spPr>
            <a:xfrm>
              <a:off x="4768738" y="9723138"/>
              <a:ext cx="1131000" cy="0"/>
            </a:xfrm>
            <a:prstGeom prst="straightConnector1">
              <a:avLst/>
            </a:prstGeom>
            <a:noFill/>
            <a:ln cap="flat" cmpd="sng" w="9525">
              <a:solidFill>
                <a:srgbClr val="F1F2F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129" name="Google Shape;129;p13"/>
            <p:cNvSpPr/>
            <p:nvPr/>
          </p:nvSpPr>
          <p:spPr>
            <a:xfrm>
              <a:off x="4610388" y="9793530"/>
              <a:ext cx="95400" cy="95400"/>
            </a:xfrm>
            <a:prstGeom prst="ellipse">
              <a:avLst/>
            </a:prstGeom>
            <a:noFill/>
            <a:ln cap="flat" cmpd="sng" w="9525">
              <a:solidFill>
                <a:srgbClr val="E6E7E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cxnSp>
          <p:nvCxnSpPr>
            <p:cNvPr id="130" name="Google Shape;130;p13"/>
            <p:cNvCxnSpPr/>
            <p:nvPr/>
          </p:nvCxnSpPr>
          <p:spPr>
            <a:xfrm>
              <a:off x="4768738" y="9879359"/>
              <a:ext cx="1131000" cy="0"/>
            </a:xfrm>
            <a:prstGeom prst="straightConnector1">
              <a:avLst/>
            </a:prstGeom>
            <a:noFill/>
            <a:ln cap="flat" cmpd="sng" w="9525">
              <a:solidFill>
                <a:srgbClr val="F1F2F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131" name="Google Shape;131;p13"/>
            <p:cNvSpPr/>
            <p:nvPr/>
          </p:nvSpPr>
          <p:spPr>
            <a:xfrm>
              <a:off x="4610388" y="9949751"/>
              <a:ext cx="95400" cy="95400"/>
            </a:xfrm>
            <a:prstGeom prst="ellipse">
              <a:avLst/>
            </a:prstGeom>
            <a:noFill/>
            <a:ln cap="flat" cmpd="sng" w="9525">
              <a:solidFill>
                <a:srgbClr val="E6E7E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cxnSp>
          <p:nvCxnSpPr>
            <p:cNvPr id="132" name="Google Shape;132;p13"/>
            <p:cNvCxnSpPr/>
            <p:nvPr/>
          </p:nvCxnSpPr>
          <p:spPr>
            <a:xfrm>
              <a:off x="4768738" y="10035580"/>
              <a:ext cx="1131000" cy="0"/>
            </a:xfrm>
            <a:prstGeom prst="straightConnector1">
              <a:avLst/>
            </a:prstGeom>
            <a:noFill/>
            <a:ln cap="flat" cmpd="sng" w="9525">
              <a:solidFill>
                <a:srgbClr val="F1F2F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133" name="Google Shape;133;p13"/>
            <p:cNvSpPr/>
            <p:nvPr/>
          </p:nvSpPr>
          <p:spPr>
            <a:xfrm>
              <a:off x="4610388" y="10262193"/>
              <a:ext cx="95400" cy="95400"/>
            </a:xfrm>
            <a:prstGeom prst="ellipse">
              <a:avLst/>
            </a:prstGeom>
            <a:noFill/>
            <a:ln cap="flat" cmpd="sng" w="9525">
              <a:solidFill>
                <a:srgbClr val="E6E7E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cxnSp>
          <p:nvCxnSpPr>
            <p:cNvPr id="134" name="Google Shape;134;p13"/>
            <p:cNvCxnSpPr/>
            <p:nvPr/>
          </p:nvCxnSpPr>
          <p:spPr>
            <a:xfrm>
              <a:off x="4768738" y="10348022"/>
              <a:ext cx="1131000" cy="0"/>
            </a:xfrm>
            <a:prstGeom prst="straightConnector1">
              <a:avLst/>
            </a:prstGeom>
            <a:noFill/>
            <a:ln cap="flat" cmpd="sng" w="9525">
              <a:solidFill>
                <a:srgbClr val="F1F2F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35" name="Google Shape;135;p13"/>
            <p:cNvCxnSpPr/>
            <p:nvPr/>
          </p:nvCxnSpPr>
          <p:spPr>
            <a:xfrm>
              <a:off x="4768738" y="10191801"/>
              <a:ext cx="1131000" cy="0"/>
            </a:xfrm>
            <a:prstGeom prst="straightConnector1">
              <a:avLst/>
            </a:prstGeom>
            <a:noFill/>
            <a:ln cap="flat" cmpd="sng" w="9525">
              <a:solidFill>
                <a:srgbClr val="F1F2F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136" name="Google Shape;136;p13"/>
            <p:cNvSpPr/>
            <p:nvPr/>
          </p:nvSpPr>
          <p:spPr>
            <a:xfrm>
              <a:off x="4610388" y="10105972"/>
              <a:ext cx="95400" cy="95400"/>
            </a:xfrm>
            <a:prstGeom prst="ellipse">
              <a:avLst/>
            </a:prstGeom>
            <a:noFill/>
            <a:ln cap="flat" cmpd="sng" w="9525">
              <a:solidFill>
                <a:srgbClr val="E6E7E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37" name="Google Shape;137;p13"/>
          <p:cNvGrpSpPr/>
          <p:nvPr/>
        </p:nvGrpSpPr>
        <p:grpSpPr>
          <a:xfrm>
            <a:off x="1657869" y="1666156"/>
            <a:ext cx="1289349" cy="2272981"/>
            <a:chOff x="1662076" y="1666156"/>
            <a:chExt cx="1289349" cy="2272981"/>
          </a:xfrm>
        </p:grpSpPr>
        <p:sp>
          <p:nvSpPr>
            <p:cNvPr id="138" name="Google Shape;138;p13"/>
            <p:cNvSpPr/>
            <p:nvPr/>
          </p:nvSpPr>
          <p:spPr>
            <a:xfrm>
              <a:off x="1662076" y="3687506"/>
              <a:ext cx="95400" cy="95400"/>
            </a:xfrm>
            <a:prstGeom prst="ellipse">
              <a:avLst/>
            </a:prstGeom>
            <a:noFill/>
            <a:ln cap="flat" cmpd="sng" w="9525">
              <a:solidFill>
                <a:srgbClr val="E6E7E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E6E7E8"/>
                </a:solidFill>
              </a:endParaRPr>
            </a:p>
          </p:txBody>
        </p:sp>
        <p:sp>
          <p:nvSpPr>
            <p:cNvPr id="139" name="Google Shape;139;p13"/>
            <p:cNvSpPr/>
            <p:nvPr/>
          </p:nvSpPr>
          <p:spPr>
            <a:xfrm>
              <a:off x="1662076" y="1666156"/>
              <a:ext cx="95400" cy="95400"/>
            </a:xfrm>
            <a:prstGeom prst="ellipse">
              <a:avLst/>
            </a:prstGeom>
            <a:noFill/>
            <a:ln cap="flat" cmpd="sng" w="9525">
              <a:solidFill>
                <a:srgbClr val="E6E7E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E6E7E8"/>
                </a:solidFill>
              </a:endParaRPr>
            </a:p>
          </p:txBody>
        </p:sp>
        <p:sp>
          <p:nvSpPr>
            <p:cNvPr id="140" name="Google Shape;140;p13"/>
            <p:cNvSpPr/>
            <p:nvPr/>
          </p:nvSpPr>
          <p:spPr>
            <a:xfrm>
              <a:off x="1662076" y="1812852"/>
              <a:ext cx="95400" cy="95400"/>
            </a:xfrm>
            <a:prstGeom prst="ellipse">
              <a:avLst/>
            </a:prstGeom>
            <a:noFill/>
            <a:ln cap="flat" cmpd="sng" w="9525">
              <a:solidFill>
                <a:srgbClr val="E6E7E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E6E7E8"/>
                </a:solidFill>
              </a:endParaRPr>
            </a:p>
          </p:txBody>
        </p:sp>
        <p:sp>
          <p:nvSpPr>
            <p:cNvPr id="141" name="Google Shape;141;p13"/>
            <p:cNvSpPr/>
            <p:nvPr/>
          </p:nvSpPr>
          <p:spPr>
            <a:xfrm>
              <a:off x="1662076" y="1969073"/>
              <a:ext cx="95400" cy="95400"/>
            </a:xfrm>
            <a:prstGeom prst="ellipse">
              <a:avLst/>
            </a:prstGeom>
            <a:noFill/>
            <a:ln cap="flat" cmpd="sng" w="9525">
              <a:solidFill>
                <a:srgbClr val="E6E7E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E6E7E8"/>
                </a:solidFill>
              </a:endParaRPr>
            </a:p>
          </p:txBody>
        </p:sp>
        <p:sp>
          <p:nvSpPr>
            <p:cNvPr id="142" name="Google Shape;142;p13"/>
            <p:cNvSpPr/>
            <p:nvPr/>
          </p:nvSpPr>
          <p:spPr>
            <a:xfrm>
              <a:off x="1662076" y="2125295"/>
              <a:ext cx="95400" cy="95400"/>
            </a:xfrm>
            <a:prstGeom prst="ellipse">
              <a:avLst/>
            </a:prstGeom>
            <a:noFill/>
            <a:ln cap="flat" cmpd="sng" w="9525">
              <a:solidFill>
                <a:srgbClr val="E6E7E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E6E7E8"/>
                </a:solidFill>
              </a:endParaRPr>
            </a:p>
          </p:txBody>
        </p:sp>
        <p:sp>
          <p:nvSpPr>
            <p:cNvPr id="143" name="Google Shape;143;p13"/>
            <p:cNvSpPr/>
            <p:nvPr/>
          </p:nvSpPr>
          <p:spPr>
            <a:xfrm>
              <a:off x="1662076" y="2281516"/>
              <a:ext cx="95400" cy="95400"/>
            </a:xfrm>
            <a:prstGeom prst="ellipse">
              <a:avLst/>
            </a:prstGeom>
            <a:noFill/>
            <a:ln cap="flat" cmpd="sng" w="9525">
              <a:solidFill>
                <a:srgbClr val="E6E7E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E6E7E8"/>
                </a:solidFill>
              </a:endParaRPr>
            </a:p>
          </p:txBody>
        </p:sp>
        <p:sp>
          <p:nvSpPr>
            <p:cNvPr id="144" name="Google Shape;144;p13"/>
            <p:cNvSpPr/>
            <p:nvPr/>
          </p:nvSpPr>
          <p:spPr>
            <a:xfrm>
              <a:off x="1662076" y="2437737"/>
              <a:ext cx="95400" cy="95400"/>
            </a:xfrm>
            <a:prstGeom prst="ellipse">
              <a:avLst/>
            </a:prstGeom>
            <a:noFill/>
            <a:ln cap="flat" cmpd="sng" w="9525">
              <a:solidFill>
                <a:srgbClr val="E6E7E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E6E7E8"/>
                </a:solidFill>
              </a:endParaRPr>
            </a:p>
          </p:txBody>
        </p:sp>
        <p:sp>
          <p:nvSpPr>
            <p:cNvPr id="145" name="Google Shape;145;p13"/>
            <p:cNvSpPr/>
            <p:nvPr/>
          </p:nvSpPr>
          <p:spPr>
            <a:xfrm>
              <a:off x="1662076" y="2593958"/>
              <a:ext cx="95400" cy="95400"/>
            </a:xfrm>
            <a:prstGeom prst="ellipse">
              <a:avLst/>
            </a:prstGeom>
            <a:noFill/>
            <a:ln cap="flat" cmpd="sng" w="9525">
              <a:solidFill>
                <a:srgbClr val="E6E7E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E6E7E8"/>
                </a:solidFill>
              </a:endParaRPr>
            </a:p>
          </p:txBody>
        </p:sp>
        <p:sp>
          <p:nvSpPr>
            <p:cNvPr id="146" name="Google Shape;146;p13"/>
            <p:cNvSpPr/>
            <p:nvPr/>
          </p:nvSpPr>
          <p:spPr>
            <a:xfrm>
              <a:off x="1662076" y="2750179"/>
              <a:ext cx="95400" cy="95400"/>
            </a:xfrm>
            <a:prstGeom prst="ellipse">
              <a:avLst/>
            </a:prstGeom>
            <a:noFill/>
            <a:ln cap="flat" cmpd="sng" w="9525">
              <a:solidFill>
                <a:srgbClr val="E6E7E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E6E7E8"/>
                </a:solidFill>
              </a:endParaRPr>
            </a:p>
          </p:txBody>
        </p:sp>
        <p:sp>
          <p:nvSpPr>
            <p:cNvPr id="147" name="Google Shape;147;p13"/>
            <p:cNvSpPr/>
            <p:nvPr/>
          </p:nvSpPr>
          <p:spPr>
            <a:xfrm>
              <a:off x="1662076" y="2906400"/>
              <a:ext cx="95400" cy="95400"/>
            </a:xfrm>
            <a:prstGeom prst="ellipse">
              <a:avLst/>
            </a:prstGeom>
            <a:noFill/>
            <a:ln cap="flat" cmpd="sng" w="9525">
              <a:solidFill>
                <a:srgbClr val="E6E7E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E6E7E8"/>
                </a:solidFill>
              </a:endParaRPr>
            </a:p>
          </p:txBody>
        </p:sp>
        <p:sp>
          <p:nvSpPr>
            <p:cNvPr id="148" name="Google Shape;148;p13"/>
            <p:cNvSpPr/>
            <p:nvPr/>
          </p:nvSpPr>
          <p:spPr>
            <a:xfrm>
              <a:off x="1662076" y="3062621"/>
              <a:ext cx="95400" cy="95400"/>
            </a:xfrm>
            <a:prstGeom prst="ellipse">
              <a:avLst/>
            </a:prstGeom>
            <a:noFill/>
            <a:ln cap="flat" cmpd="sng" w="9525">
              <a:solidFill>
                <a:srgbClr val="E6E7E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E6E7E8"/>
                </a:solidFill>
              </a:endParaRPr>
            </a:p>
          </p:txBody>
        </p:sp>
        <p:sp>
          <p:nvSpPr>
            <p:cNvPr id="149" name="Google Shape;149;p13"/>
            <p:cNvSpPr/>
            <p:nvPr/>
          </p:nvSpPr>
          <p:spPr>
            <a:xfrm>
              <a:off x="1662076" y="3218843"/>
              <a:ext cx="95400" cy="95400"/>
            </a:xfrm>
            <a:prstGeom prst="ellipse">
              <a:avLst/>
            </a:prstGeom>
            <a:noFill/>
            <a:ln cap="flat" cmpd="sng" w="9525">
              <a:solidFill>
                <a:srgbClr val="E6E7E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E6E7E8"/>
                </a:solidFill>
              </a:endParaRPr>
            </a:p>
          </p:txBody>
        </p:sp>
        <p:sp>
          <p:nvSpPr>
            <p:cNvPr id="150" name="Google Shape;150;p13"/>
            <p:cNvSpPr/>
            <p:nvPr/>
          </p:nvSpPr>
          <p:spPr>
            <a:xfrm>
              <a:off x="1662076" y="3375064"/>
              <a:ext cx="95400" cy="95400"/>
            </a:xfrm>
            <a:prstGeom prst="ellipse">
              <a:avLst/>
            </a:prstGeom>
            <a:noFill/>
            <a:ln cap="flat" cmpd="sng" w="9525">
              <a:solidFill>
                <a:srgbClr val="E6E7E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E6E7E8"/>
                </a:solidFill>
              </a:endParaRPr>
            </a:p>
          </p:txBody>
        </p:sp>
        <p:sp>
          <p:nvSpPr>
            <p:cNvPr id="151" name="Google Shape;151;p13"/>
            <p:cNvSpPr/>
            <p:nvPr/>
          </p:nvSpPr>
          <p:spPr>
            <a:xfrm>
              <a:off x="1662076" y="3531285"/>
              <a:ext cx="95400" cy="95400"/>
            </a:xfrm>
            <a:prstGeom prst="ellipse">
              <a:avLst/>
            </a:prstGeom>
            <a:noFill/>
            <a:ln cap="flat" cmpd="sng" w="9525">
              <a:solidFill>
                <a:srgbClr val="E6E7E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E6E7E8"/>
                </a:solidFill>
              </a:endParaRPr>
            </a:p>
          </p:txBody>
        </p:sp>
        <p:sp>
          <p:nvSpPr>
            <p:cNvPr id="152" name="Google Shape;152;p13"/>
            <p:cNvSpPr/>
            <p:nvPr/>
          </p:nvSpPr>
          <p:spPr>
            <a:xfrm>
              <a:off x="1662076" y="3843737"/>
              <a:ext cx="95400" cy="95400"/>
            </a:xfrm>
            <a:prstGeom prst="ellipse">
              <a:avLst/>
            </a:prstGeom>
            <a:noFill/>
            <a:ln cap="flat" cmpd="sng" w="9525">
              <a:solidFill>
                <a:srgbClr val="E6E7E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E6E7E8"/>
                </a:solidFill>
              </a:endParaRPr>
            </a:p>
          </p:txBody>
        </p:sp>
        <p:grpSp>
          <p:nvGrpSpPr>
            <p:cNvPr id="153" name="Google Shape;153;p13"/>
            <p:cNvGrpSpPr/>
            <p:nvPr/>
          </p:nvGrpSpPr>
          <p:grpSpPr>
            <a:xfrm>
              <a:off x="1820425" y="1751985"/>
              <a:ext cx="1131000" cy="2177581"/>
              <a:chOff x="1820425" y="1751985"/>
              <a:chExt cx="1131000" cy="2177581"/>
            </a:xfrm>
          </p:grpSpPr>
          <p:cxnSp>
            <p:nvCxnSpPr>
              <p:cNvPr id="154" name="Google Shape;154;p13"/>
              <p:cNvCxnSpPr/>
              <p:nvPr/>
            </p:nvCxnSpPr>
            <p:spPr>
              <a:xfrm>
                <a:off x="1820425" y="3773335"/>
                <a:ext cx="1131000" cy="0"/>
              </a:xfrm>
              <a:prstGeom prst="straightConnector1">
                <a:avLst/>
              </a:prstGeom>
              <a:noFill/>
              <a:ln cap="flat" cmpd="sng" w="9525">
                <a:solidFill>
                  <a:srgbClr val="F1F2F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55" name="Google Shape;155;p13"/>
              <p:cNvCxnSpPr/>
              <p:nvPr/>
            </p:nvCxnSpPr>
            <p:spPr>
              <a:xfrm>
                <a:off x="1820425" y="1751985"/>
                <a:ext cx="1131000" cy="0"/>
              </a:xfrm>
              <a:prstGeom prst="straightConnector1">
                <a:avLst/>
              </a:prstGeom>
              <a:noFill/>
              <a:ln cap="flat" cmpd="sng" w="9525">
                <a:solidFill>
                  <a:srgbClr val="F1F2F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56" name="Google Shape;156;p13"/>
              <p:cNvCxnSpPr/>
              <p:nvPr/>
            </p:nvCxnSpPr>
            <p:spPr>
              <a:xfrm>
                <a:off x="1820425" y="1898681"/>
                <a:ext cx="1131000" cy="0"/>
              </a:xfrm>
              <a:prstGeom prst="straightConnector1">
                <a:avLst/>
              </a:prstGeom>
              <a:noFill/>
              <a:ln cap="flat" cmpd="sng" w="9525">
                <a:solidFill>
                  <a:srgbClr val="F1F2F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57" name="Google Shape;157;p13"/>
              <p:cNvCxnSpPr/>
              <p:nvPr/>
            </p:nvCxnSpPr>
            <p:spPr>
              <a:xfrm>
                <a:off x="1820425" y="2054902"/>
                <a:ext cx="1131000" cy="0"/>
              </a:xfrm>
              <a:prstGeom prst="straightConnector1">
                <a:avLst/>
              </a:prstGeom>
              <a:noFill/>
              <a:ln cap="flat" cmpd="sng" w="9525">
                <a:solidFill>
                  <a:srgbClr val="F1F2F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58" name="Google Shape;158;p13"/>
              <p:cNvCxnSpPr/>
              <p:nvPr/>
            </p:nvCxnSpPr>
            <p:spPr>
              <a:xfrm>
                <a:off x="1820425" y="2211124"/>
                <a:ext cx="1131000" cy="0"/>
              </a:xfrm>
              <a:prstGeom prst="straightConnector1">
                <a:avLst/>
              </a:prstGeom>
              <a:noFill/>
              <a:ln cap="flat" cmpd="sng" w="9525">
                <a:solidFill>
                  <a:srgbClr val="F1F2F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59" name="Google Shape;159;p13"/>
              <p:cNvCxnSpPr/>
              <p:nvPr/>
            </p:nvCxnSpPr>
            <p:spPr>
              <a:xfrm>
                <a:off x="1820425" y="2367345"/>
                <a:ext cx="1131000" cy="0"/>
              </a:xfrm>
              <a:prstGeom prst="straightConnector1">
                <a:avLst/>
              </a:prstGeom>
              <a:noFill/>
              <a:ln cap="flat" cmpd="sng" w="9525">
                <a:solidFill>
                  <a:srgbClr val="F1F2F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60" name="Google Shape;160;p13"/>
              <p:cNvCxnSpPr/>
              <p:nvPr/>
            </p:nvCxnSpPr>
            <p:spPr>
              <a:xfrm>
                <a:off x="1820425" y="2523566"/>
                <a:ext cx="1131000" cy="0"/>
              </a:xfrm>
              <a:prstGeom prst="straightConnector1">
                <a:avLst/>
              </a:prstGeom>
              <a:noFill/>
              <a:ln cap="flat" cmpd="sng" w="9525">
                <a:solidFill>
                  <a:srgbClr val="F1F2F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61" name="Google Shape;161;p13"/>
              <p:cNvCxnSpPr/>
              <p:nvPr/>
            </p:nvCxnSpPr>
            <p:spPr>
              <a:xfrm>
                <a:off x="1820425" y="2679787"/>
                <a:ext cx="1131000" cy="0"/>
              </a:xfrm>
              <a:prstGeom prst="straightConnector1">
                <a:avLst/>
              </a:prstGeom>
              <a:noFill/>
              <a:ln cap="flat" cmpd="sng" w="9525">
                <a:solidFill>
                  <a:srgbClr val="F1F2F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62" name="Google Shape;162;p13"/>
              <p:cNvCxnSpPr/>
              <p:nvPr/>
            </p:nvCxnSpPr>
            <p:spPr>
              <a:xfrm>
                <a:off x="1820425" y="2836008"/>
                <a:ext cx="1131000" cy="0"/>
              </a:xfrm>
              <a:prstGeom prst="straightConnector1">
                <a:avLst/>
              </a:prstGeom>
              <a:noFill/>
              <a:ln cap="flat" cmpd="sng" w="9525">
                <a:solidFill>
                  <a:srgbClr val="F1F2F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63" name="Google Shape;163;p13"/>
              <p:cNvCxnSpPr/>
              <p:nvPr/>
            </p:nvCxnSpPr>
            <p:spPr>
              <a:xfrm>
                <a:off x="1820425" y="2992229"/>
                <a:ext cx="1131000" cy="0"/>
              </a:xfrm>
              <a:prstGeom prst="straightConnector1">
                <a:avLst/>
              </a:prstGeom>
              <a:noFill/>
              <a:ln cap="flat" cmpd="sng" w="9525">
                <a:solidFill>
                  <a:srgbClr val="F1F2F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64" name="Google Shape;164;p13"/>
              <p:cNvCxnSpPr/>
              <p:nvPr/>
            </p:nvCxnSpPr>
            <p:spPr>
              <a:xfrm>
                <a:off x="1820425" y="3148451"/>
                <a:ext cx="1131000" cy="0"/>
              </a:xfrm>
              <a:prstGeom prst="straightConnector1">
                <a:avLst/>
              </a:prstGeom>
              <a:noFill/>
              <a:ln cap="flat" cmpd="sng" w="9525">
                <a:solidFill>
                  <a:srgbClr val="F1F2F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65" name="Google Shape;165;p13"/>
              <p:cNvCxnSpPr/>
              <p:nvPr/>
            </p:nvCxnSpPr>
            <p:spPr>
              <a:xfrm>
                <a:off x="1820425" y="3304672"/>
                <a:ext cx="1131000" cy="0"/>
              </a:xfrm>
              <a:prstGeom prst="straightConnector1">
                <a:avLst/>
              </a:prstGeom>
              <a:noFill/>
              <a:ln cap="flat" cmpd="sng" w="9525">
                <a:solidFill>
                  <a:srgbClr val="F1F2F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66" name="Google Shape;166;p13"/>
              <p:cNvCxnSpPr/>
              <p:nvPr/>
            </p:nvCxnSpPr>
            <p:spPr>
              <a:xfrm>
                <a:off x="1820425" y="3460893"/>
                <a:ext cx="1131000" cy="0"/>
              </a:xfrm>
              <a:prstGeom prst="straightConnector1">
                <a:avLst/>
              </a:prstGeom>
              <a:noFill/>
              <a:ln cap="flat" cmpd="sng" w="9525">
                <a:solidFill>
                  <a:srgbClr val="F1F2F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67" name="Google Shape;167;p13"/>
              <p:cNvCxnSpPr/>
              <p:nvPr/>
            </p:nvCxnSpPr>
            <p:spPr>
              <a:xfrm>
                <a:off x="1820425" y="3617114"/>
                <a:ext cx="1131000" cy="0"/>
              </a:xfrm>
              <a:prstGeom prst="straightConnector1">
                <a:avLst/>
              </a:prstGeom>
              <a:noFill/>
              <a:ln cap="flat" cmpd="sng" w="9525">
                <a:solidFill>
                  <a:srgbClr val="F1F2F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68" name="Google Shape;168;p13"/>
              <p:cNvCxnSpPr/>
              <p:nvPr/>
            </p:nvCxnSpPr>
            <p:spPr>
              <a:xfrm>
                <a:off x="1820425" y="3929566"/>
                <a:ext cx="1131000" cy="0"/>
              </a:xfrm>
              <a:prstGeom prst="straightConnector1">
                <a:avLst/>
              </a:prstGeom>
              <a:noFill/>
              <a:ln cap="flat" cmpd="sng" w="9525">
                <a:solidFill>
                  <a:srgbClr val="F1F2F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</p:grpSp>
      <p:grpSp>
        <p:nvGrpSpPr>
          <p:cNvPr id="169" name="Google Shape;169;p13"/>
          <p:cNvGrpSpPr/>
          <p:nvPr/>
        </p:nvGrpSpPr>
        <p:grpSpPr>
          <a:xfrm>
            <a:off x="1657869" y="4375501"/>
            <a:ext cx="1289349" cy="1959439"/>
            <a:chOff x="1662076" y="4375501"/>
            <a:chExt cx="1289349" cy="1959439"/>
          </a:xfrm>
        </p:grpSpPr>
        <p:sp>
          <p:nvSpPr>
            <p:cNvPr id="170" name="Google Shape;170;p13"/>
            <p:cNvSpPr/>
            <p:nvPr/>
          </p:nvSpPr>
          <p:spPr>
            <a:xfrm>
              <a:off x="1662076" y="4375501"/>
              <a:ext cx="95400" cy="95400"/>
            </a:xfrm>
            <a:prstGeom prst="ellipse">
              <a:avLst/>
            </a:prstGeom>
            <a:noFill/>
            <a:ln cap="flat" cmpd="sng" w="9525">
              <a:solidFill>
                <a:srgbClr val="E6E7E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E6E7E8"/>
                </a:solidFill>
              </a:endParaRPr>
            </a:p>
          </p:txBody>
        </p:sp>
        <p:sp>
          <p:nvSpPr>
            <p:cNvPr id="171" name="Google Shape;171;p13"/>
            <p:cNvSpPr/>
            <p:nvPr/>
          </p:nvSpPr>
          <p:spPr>
            <a:xfrm>
              <a:off x="1662076" y="4531723"/>
              <a:ext cx="95400" cy="95400"/>
            </a:xfrm>
            <a:prstGeom prst="ellipse">
              <a:avLst/>
            </a:prstGeom>
            <a:noFill/>
            <a:ln cap="flat" cmpd="sng" w="9525">
              <a:solidFill>
                <a:srgbClr val="E6E7E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E6E7E8"/>
                </a:solidFill>
              </a:endParaRPr>
            </a:p>
          </p:txBody>
        </p:sp>
        <p:sp>
          <p:nvSpPr>
            <p:cNvPr id="172" name="Google Shape;172;p13"/>
            <p:cNvSpPr/>
            <p:nvPr/>
          </p:nvSpPr>
          <p:spPr>
            <a:xfrm>
              <a:off x="1662076" y="4687944"/>
              <a:ext cx="95400" cy="95400"/>
            </a:xfrm>
            <a:prstGeom prst="ellipse">
              <a:avLst/>
            </a:prstGeom>
            <a:noFill/>
            <a:ln cap="flat" cmpd="sng" w="9525">
              <a:solidFill>
                <a:srgbClr val="E6E7E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E6E7E8"/>
                </a:solidFill>
              </a:endParaRPr>
            </a:p>
          </p:txBody>
        </p:sp>
        <p:sp>
          <p:nvSpPr>
            <p:cNvPr id="173" name="Google Shape;173;p13"/>
            <p:cNvSpPr/>
            <p:nvPr/>
          </p:nvSpPr>
          <p:spPr>
            <a:xfrm>
              <a:off x="1662076" y="4834640"/>
              <a:ext cx="95400" cy="95400"/>
            </a:xfrm>
            <a:prstGeom prst="ellipse">
              <a:avLst/>
            </a:prstGeom>
            <a:noFill/>
            <a:ln cap="flat" cmpd="sng" w="9525">
              <a:solidFill>
                <a:srgbClr val="E6E7E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E6E7E8"/>
                </a:solidFill>
              </a:endParaRPr>
            </a:p>
          </p:txBody>
        </p:sp>
        <p:sp>
          <p:nvSpPr>
            <p:cNvPr id="174" name="Google Shape;174;p13"/>
            <p:cNvSpPr/>
            <p:nvPr/>
          </p:nvSpPr>
          <p:spPr>
            <a:xfrm>
              <a:off x="1662076" y="4990861"/>
              <a:ext cx="95400" cy="95400"/>
            </a:xfrm>
            <a:prstGeom prst="ellipse">
              <a:avLst/>
            </a:prstGeom>
            <a:noFill/>
            <a:ln cap="flat" cmpd="sng" w="9525">
              <a:solidFill>
                <a:srgbClr val="E6E7E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E6E7E8"/>
                </a:solidFill>
              </a:endParaRPr>
            </a:p>
          </p:txBody>
        </p:sp>
        <p:sp>
          <p:nvSpPr>
            <p:cNvPr id="175" name="Google Shape;175;p13"/>
            <p:cNvSpPr/>
            <p:nvPr/>
          </p:nvSpPr>
          <p:spPr>
            <a:xfrm>
              <a:off x="1662076" y="5147082"/>
              <a:ext cx="95400" cy="95400"/>
            </a:xfrm>
            <a:prstGeom prst="ellipse">
              <a:avLst/>
            </a:prstGeom>
            <a:noFill/>
            <a:ln cap="flat" cmpd="sng" w="9525">
              <a:solidFill>
                <a:srgbClr val="E6E7E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E6E7E8"/>
                </a:solidFill>
              </a:endParaRPr>
            </a:p>
          </p:txBody>
        </p:sp>
        <p:sp>
          <p:nvSpPr>
            <p:cNvPr id="176" name="Google Shape;176;p13"/>
            <p:cNvSpPr/>
            <p:nvPr/>
          </p:nvSpPr>
          <p:spPr>
            <a:xfrm>
              <a:off x="1662076" y="5303303"/>
              <a:ext cx="95400" cy="95400"/>
            </a:xfrm>
            <a:prstGeom prst="ellipse">
              <a:avLst/>
            </a:prstGeom>
            <a:noFill/>
            <a:ln cap="flat" cmpd="sng" w="9525">
              <a:solidFill>
                <a:srgbClr val="E6E7E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E6E7E8"/>
                </a:solidFill>
              </a:endParaRPr>
            </a:p>
          </p:txBody>
        </p:sp>
        <p:sp>
          <p:nvSpPr>
            <p:cNvPr id="177" name="Google Shape;177;p13"/>
            <p:cNvSpPr/>
            <p:nvPr/>
          </p:nvSpPr>
          <p:spPr>
            <a:xfrm>
              <a:off x="1662076" y="5459525"/>
              <a:ext cx="95400" cy="95400"/>
            </a:xfrm>
            <a:prstGeom prst="ellipse">
              <a:avLst/>
            </a:prstGeom>
            <a:noFill/>
            <a:ln cap="flat" cmpd="sng" w="9525">
              <a:solidFill>
                <a:srgbClr val="E6E7E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E6E7E8"/>
                </a:solidFill>
              </a:endParaRPr>
            </a:p>
          </p:txBody>
        </p:sp>
        <p:sp>
          <p:nvSpPr>
            <p:cNvPr id="178" name="Google Shape;178;p13"/>
            <p:cNvSpPr/>
            <p:nvPr/>
          </p:nvSpPr>
          <p:spPr>
            <a:xfrm>
              <a:off x="1662076" y="5615746"/>
              <a:ext cx="95400" cy="95400"/>
            </a:xfrm>
            <a:prstGeom prst="ellipse">
              <a:avLst/>
            </a:prstGeom>
            <a:noFill/>
            <a:ln cap="flat" cmpd="sng" w="9525">
              <a:solidFill>
                <a:srgbClr val="E6E7E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E6E7E8"/>
                </a:solidFill>
              </a:endParaRPr>
            </a:p>
          </p:txBody>
        </p:sp>
        <p:sp>
          <p:nvSpPr>
            <p:cNvPr id="179" name="Google Shape;179;p13"/>
            <p:cNvSpPr/>
            <p:nvPr/>
          </p:nvSpPr>
          <p:spPr>
            <a:xfrm>
              <a:off x="1662076" y="5771967"/>
              <a:ext cx="95400" cy="95400"/>
            </a:xfrm>
            <a:prstGeom prst="ellipse">
              <a:avLst/>
            </a:prstGeom>
            <a:noFill/>
            <a:ln cap="flat" cmpd="sng" w="9525">
              <a:solidFill>
                <a:srgbClr val="E6E7E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E6E7E8"/>
                </a:solidFill>
              </a:endParaRPr>
            </a:p>
          </p:txBody>
        </p:sp>
        <p:sp>
          <p:nvSpPr>
            <p:cNvPr id="180" name="Google Shape;180;p13"/>
            <p:cNvSpPr/>
            <p:nvPr/>
          </p:nvSpPr>
          <p:spPr>
            <a:xfrm>
              <a:off x="1662076" y="5928188"/>
              <a:ext cx="95400" cy="95400"/>
            </a:xfrm>
            <a:prstGeom prst="ellipse">
              <a:avLst/>
            </a:prstGeom>
            <a:noFill/>
            <a:ln cap="flat" cmpd="sng" w="9525">
              <a:solidFill>
                <a:srgbClr val="E6E7E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E6E7E8"/>
                </a:solidFill>
              </a:endParaRPr>
            </a:p>
          </p:txBody>
        </p:sp>
        <p:sp>
          <p:nvSpPr>
            <p:cNvPr id="181" name="Google Shape;181;p13"/>
            <p:cNvSpPr/>
            <p:nvPr/>
          </p:nvSpPr>
          <p:spPr>
            <a:xfrm>
              <a:off x="1662076" y="6084409"/>
              <a:ext cx="95400" cy="95400"/>
            </a:xfrm>
            <a:prstGeom prst="ellipse">
              <a:avLst/>
            </a:prstGeom>
            <a:noFill/>
            <a:ln cap="flat" cmpd="sng" w="9525">
              <a:solidFill>
                <a:srgbClr val="E6E7E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E6E7E8"/>
                </a:solidFill>
              </a:endParaRPr>
            </a:p>
          </p:txBody>
        </p:sp>
        <p:sp>
          <p:nvSpPr>
            <p:cNvPr id="182" name="Google Shape;182;p13"/>
            <p:cNvSpPr/>
            <p:nvPr/>
          </p:nvSpPr>
          <p:spPr>
            <a:xfrm>
              <a:off x="1662076" y="6239540"/>
              <a:ext cx="95400" cy="95400"/>
            </a:xfrm>
            <a:prstGeom prst="ellipse">
              <a:avLst/>
            </a:prstGeom>
            <a:noFill/>
            <a:ln cap="flat" cmpd="sng" w="9525">
              <a:solidFill>
                <a:srgbClr val="E6E7E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E6E7E8"/>
                </a:solidFill>
              </a:endParaRPr>
            </a:p>
          </p:txBody>
        </p:sp>
        <p:grpSp>
          <p:nvGrpSpPr>
            <p:cNvPr id="183" name="Google Shape;183;p13"/>
            <p:cNvGrpSpPr/>
            <p:nvPr/>
          </p:nvGrpSpPr>
          <p:grpSpPr>
            <a:xfrm>
              <a:off x="1820425" y="4461331"/>
              <a:ext cx="1131000" cy="1864039"/>
              <a:chOff x="1820425" y="4461331"/>
              <a:chExt cx="1131000" cy="1864039"/>
            </a:xfrm>
          </p:grpSpPr>
          <p:cxnSp>
            <p:nvCxnSpPr>
              <p:cNvPr id="184" name="Google Shape;184;p13"/>
              <p:cNvCxnSpPr/>
              <p:nvPr/>
            </p:nvCxnSpPr>
            <p:spPr>
              <a:xfrm>
                <a:off x="1820425" y="4461331"/>
                <a:ext cx="1131000" cy="0"/>
              </a:xfrm>
              <a:prstGeom prst="straightConnector1">
                <a:avLst/>
              </a:prstGeom>
              <a:noFill/>
              <a:ln cap="flat" cmpd="sng" w="9525">
                <a:solidFill>
                  <a:srgbClr val="F1F2F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85" name="Google Shape;185;p13"/>
              <p:cNvCxnSpPr/>
              <p:nvPr/>
            </p:nvCxnSpPr>
            <p:spPr>
              <a:xfrm>
                <a:off x="1820425" y="4617552"/>
                <a:ext cx="1131000" cy="0"/>
              </a:xfrm>
              <a:prstGeom prst="straightConnector1">
                <a:avLst/>
              </a:prstGeom>
              <a:noFill/>
              <a:ln cap="flat" cmpd="sng" w="9525">
                <a:solidFill>
                  <a:srgbClr val="F1F2F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86" name="Google Shape;186;p13"/>
              <p:cNvCxnSpPr/>
              <p:nvPr/>
            </p:nvCxnSpPr>
            <p:spPr>
              <a:xfrm>
                <a:off x="1820425" y="4773773"/>
                <a:ext cx="1131000" cy="0"/>
              </a:xfrm>
              <a:prstGeom prst="straightConnector1">
                <a:avLst/>
              </a:prstGeom>
              <a:noFill/>
              <a:ln cap="flat" cmpd="sng" w="9525">
                <a:solidFill>
                  <a:srgbClr val="F1F2F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87" name="Google Shape;187;p13"/>
              <p:cNvCxnSpPr/>
              <p:nvPr/>
            </p:nvCxnSpPr>
            <p:spPr>
              <a:xfrm>
                <a:off x="1820425" y="4920469"/>
                <a:ext cx="1131000" cy="0"/>
              </a:xfrm>
              <a:prstGeom prst="straightConnector1">
                <a:avLst/>
              </a:prstGeom>
              <a:noFill/>
              <a:ln cap="flat" cmpd="sng" w="9525">
                <a:solidFill>
                  <a:srgbClr val="F1F2F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88" name="Google Shape;188;p13"/>
              <p:cNvCxnSpPr/>
              <p:nvPr/>
            </p:nvCxnSpPr>
            <p:spPr>
              <a:xfrm>
                <a:off x="1820425" y="5076690"/>
                <a:ext cx="1131000" cy="0"/>
              </a:xfrm>
              <a:prstGeom prst="straightConnector1">
                <a:avLst/>
              </a:prstGeom>
              <a:noFill/>
              <a:ln cap="flat" cmpd="sng" w="9525">
                <a:solidFill>
                  <a:srgbClr val="F1F2F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89" name="Google Shape;189;p13"/>
              <p:cNvCxnSpPr/>
              <p:nvPr/>
            </p:nvCxnSpPr>
            <p:spPr>
              <a:xfrm>
                <a:off x="1820425" y="5232911"/>
                <a:ext cx="1131000" cy="0"/>
              </a:xfrm>
              <a:prstGeom prst="straightConnector1">
                <a:avLst/>
              </a:prstGeom>
              <a:noFill/>
              <a:ln cap="flat" cmpd="sng" w="9525">
                <a:solidFill>
                  <a:srgbClr val="F1F2F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90" name="Google Shape;190;p13"/>
              <p:cNvCxnSpPr/>
              <p:nvPr/>
            </p:nvCxnSpPr>
            <p:spPr>
              <a:xfrm>
                <a:off x="1820425" y="5389132"/>
                <a:ext cx="1131000" cy="0"/>
              </a:xfrm>
              <a:prstGeom prst="straightConnector1">
                <a:avLst/>
              </a:prstGeom>
              <a:noFill/>
              <a:ln cap="flat" cmpd="sng" w="9525">
                <a:solidFill>
                  <a:srgbClr val="F1F2F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91" name="Google Shape;191;p13"/>
              <p:cNvCxnSpPr/>
              <p:nvPr/>
            </p:nvCxnSpPr>
            <p:spPr>
              <a:xfrm>
                <a:off x="1820425" y="5545354"/>
                <a:ext cx="1131000" cy="0"/>
              </a:xfrm>
              <a:prstGeom prst="straightConnector1">
                <a:avLst/>
              </a:prstGeom>
              <a:noFill/>
              <a:ln cap="flat" cmpd="sng" w="9525">
                <a:solidFill>
                  <a:srgbClr val="F1F2F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92" name="Google Shape;192;p13"/>
              <p:cNvCxnSpPr/>
              <p:nvPr/>
            </p:nvCxnSpPr>
            <p:spPr>
              <a:xfrm>
                <a:off x="1820425" y="5701575"/>
                <a:ext cx="1131000" cy="0"/>
              </a:xfrm>
              <a:prstGeom prst="straightConnector1">
                <a:avLst/>
              </a:prstGeom>
              <a:noFill/>
              <a:ln cap="flat" cmpd="sng" w="9525">
                <a:solidFill>
                  <a:srgbClr val="F1F2F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93" name="Google Shape;193;p13"/>
              <p:cNvCxnSpPr/>
              <p:nvPr/>
            </p:nvCxnSpPr>
            <p:spPr>
              <a:xfrm>
                <a:off x="1820425" y="5857796"/>
                <a:ext cx="1131000" cy="0"/>
              </a:xfrm>
              <a:prstGeom prst="straightConnector1">
                <a:avLst/>
              </a:prstGeom>
              <a:noFill/>
              <a:ln cap="flat" cmpd="sng" w="9525">
                <a:solidFill>
                  <a:srgbClr val="F1F2F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94" name="Google Shape;194;p13"/>
              <p:cNvCxnSpPr/>
              <p:nvPr/>
            </p:nvCxnSpPr>
            <p:spPr>
              <a:xfrm>
                <a:off x="1820425" y="6014017"/>
                <a:ext cx="1131000" cy="0"/>
              </a:xfrm>
              <a:prstGeom prst="straightConnector1">
                <a:avLst/>
              </a:prstGeom>
              <a:noFill/>
              <a:ln cap="flat" cmpd="sng" w="9525">
                <a:solidFill>
                  <a:srgbClr val="F1F2F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95" name="Google Shape;195;p13"/>
              <p:cNvCxnSpPr/>
              <p:nvPr/>
            </p:nvCxnSpPr>
            <p:spPr>
              <a:xfrm>
                <a:off x="1820425" y="6170238"/>
                <a:ext cx="1131000" cy="0"/>
              </a:xfrm>
              <a:prstGeom prst="straightConnector1">
                <a:avLst/>
              </a:prstGeom>
              <a:noFill/>
              <a:ln cap="flat" cmpd="sng" w="9525">
                <a:solidFill>
                  <a:srgbClr val="F1F2F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96" name="Google Shape;196;p13"/>
              <p:cNvCxnSpPr/>
              <p:nvPr/>
            </p:nvCxnSpPr>
            <p:spPr>
              <a:xfrm>
                <a:off x="1820425" y="6325369"/>
                <a:ext cx="1131000" cy="0"/>
              </a:xfrm>
              <a:prstGeom prst="straightConnector1">
                <a:avLst/>
              </a:prstGeom>
              <a:noFill/>
              <a:ln cap="flat" cmpd="sng" w="9525">
                <a:solidFill>
                  <a:srgbClr val="F1F2F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</p:grpSp>
      <p:grpSp>
        <p:nvGrpSpPr>
          <p:cNvPr id="197" name="Google Shape;197;p13"/>
          <p:cNvGrpSpPr/>
          <p:nvPr/>
        </p:nvGrpSpPr>
        <p:grpSpPr>
          <a:xfrm>
            <a:off x="1657219" y="6780830"/>
            <a:ext cx="1289349" cy="862218"/>
            <a:chOff x="1661426" y="6780830"/>
            <a:chExt cx="1289349" cy="862218"/>
          </a:xfrm>
        </p:grpSpPr>
        <p:sp>
          <p:nvSpPr>
            <p:cNvPr id="198" name="Google Shape;198;p13"/>
            <p:cNvSpPr/>
            <p:nvPr/>
          </p:nvSpPr>
          <p:spPr>
            <a:xfrm>
              <a:off x="1661426" y="6780830"/>
              <a:ext cx="95400" cy="95400"/>
            </a:xfrm>
            <a:prstGeom prst="ellipse">
              <a:avLst/>
            </a:prstGeom>
            <a:noFill/>
            <a:ln cap="flat" cmpd="sng" w="9525">
              <a:solidFill>
                <a:srgbClr val="E6E7E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9" name="Google Shape;199;p13"/>
            <p:cNvSpPr/>
            <p:nvPr/>
          </p:nvSpPr>
          <p:spPr>
            <a:xfrm>
              <a:off x="1661426" y="6937051"/>
              <a:ext cx="95400" cy="95400"/>
            </a:xfrm>
            <a:prstGeom prst="ellipse">
              <a:avLst/>
            </a:prstGeom>
            <a:noFill/>
            <a:ln cap="flat" cmpd="sng" w="9525">
              <a:solidFill>
                <a:srgbClr val="E6E7E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0" name="Google Shape;200;p13"/>
            <p:cNvSpPr/>
            <p:nvPr/>
          </p:nvSpPr>
          <p:spPr>
            <a:xfrm>
              <a:off x="1661426" y="7093272"/>
              <a:ext cx="95400" cy="95400"/>
            </a:xfrm>
            <a:prstGeom prst="ellipse">
              <a:avLst/>
            </a:prstGeom>
            <a:noFill/>
            <a:ln cap="flat" cmpd="sng" w="9525">
              <a:solidFill>
                <a:srgbClr val="E6E7E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1" name="Google Shape;201;p13"/>
            <p:cNvSpPr/>
            <p:nvPr/>
          </p:nvSpPr>
          <p:spPr>
            <a:xfrm>
              <a:off x="1661426" y="7244730"/>
              <a:ext cx="95400" cy="95400"/>
            </a:xfrm>
            <a:prstGeom prst="ellipse">
              <a:avLst/>
            </a:prstGeom>
            <a:noFill/>
            <a:ln cap="flat" cmpd="sng" w="9525">
              <a:solidFill>
                <a:srgbClr val="E6E7E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2" name="Google Shape;202;p13"/>
            <p:cNvSpPr/>
            <p:nvPr/>
          </p:nvSpPr>
          <p:spPr>
            <a:xfrm>
              <a:off x="1661426" y="7400952"/>
              <a:ext cx="95400" cy="95400"/>
            </a:xfrm>
            <a:prstGeom prst="ellipse">
              <a:avLst/>
            </a:prstGeom>
            <a:noFill/>
            <a:ln cap="flat" cmpd="sng" w="9525">
              <a:solidFill>
                <a:srgbClr val="E6E7E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3" name="Google Shape;203;p13"/>
            <p:cNvSpPr/>
            <p:nvPr/>
          </p:nvSpPr>
          <p:spPr>
            <a:xfrm>
              <a:off x="1661426" y="7547648"/>
              <a:ext cx="95400" cy="95400"/>
            </a:xfrm>
            <a:prstGeom prst="ellipse">
              <a:avLst/>
            </a:prstGeom>
            <a:noFill/>
            <a:ln cap="flat" cmpd="sng" w="9525">
              <a:solidFill>
                <a:srgbClr val="E6E7E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204" name="Google Shape;204;p13"/>
            <p:cNvGrpSpPr/>
            <p:nvPr/>
          </p:nvGrpSpPr>
          <p:grpSpPr>
            <a:xfrm>
              <a:off x="1819775" y="6866659"/>
              <a:ext cx="1131000" cy="766818"/>
              <a:chOff x="1819775" y="6866659"/>
              <a:chExt cx="1131000" cy="766818"/>
            </a:xfrm>
          </p:grpSpPr>
          <p:cxnSp>
            <p:nvCxnSpPr>
              <p:cNvPr id="205" name="Google Shape;205;p13"/>
              <p:cNvCxnSpPr/>
              <p:nvPr/>
            </p:nvCxnSpPr>
            <p:spPr>
              <a:xfrm>
                <a:off x="1819775" y="6866659"/>
                <a:ext cx="1131000" cy="0"/>
              </a:xfrm>
              <a:prstGeom prst="straightConnector1">
                <a:avLst/>
              </a:prstGeom>
              <a:noFill/>
              <a:ln cap="flat" cmpd="sng" w="9525">
                <a:solidFill>
                  <a:srgbClr val="F1F2F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206" name="Google Shape;206;p13"/>
              <p:cNvCxnSpPr/>
              <p:nvPr/>
            </p:nvCxnSpPr>
            <p:spPr>
              <a:xfrm>
                <a:off x="1819775" y="7022880"/>
                <a:ext cx="1131000" cy="0"/>
              </a:xfrm>
              <a:prstGeom prst="straightConnector1">
                <a:avLst/>
              </a:prstGeom>
              <a:noFill/>
              <a:ln cap="flat" cmpd="sng" w="9525">
                <a:solidFill>
                  <a:srgbClr val="F1F2F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207" name="Google Shape;207;p13"/>
              <p:cNvCxnSpPr/>
              <p:nvPr/>
            </p:nvCxnSpPr>
            <p:spPr>
              <a:xfrm>
                <a:off x="1819775" y="7179101"/>
                <a:ext cx="1131000" cy="0"/>
              </a:xfrm>
              <a:prstGeom prst="straightConnector1">
                <a:avLst/>
              </a:prstGeom>
              <a:noFill/>
              <a:ln cap="flat" cmpd="sng" w="9525">
                <a:solidFill>
                  <a:srgbClr val="F1F2F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208" name="Google Shape;208;p13"/>
              <p:cNvCxnSpPr/>
              <p:nvPr/>
            </p:nvCxnSpPr>
            <p:spPr>
              <a:xfrm>
                <a:off x="1819775" y="7330560"/>
                <a:ext cx="1131000" cy="0"/>
              </a:xfrm>
              <a:prstGeom prst="straightConnector1">
                <a:avLst/>
              </a:prstGeom>
              <a:noFill/>
              <a:ln cap="flat" cmpd="sng" w="9525">
                <a:solidFill>
                  <a:srgbClr val="F1F2F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209" name="Google Shape;209;p13"/>
              <p:cNvCxnSpPr/>
              <p:nvPr/>
            </p:nvCxnSpPr>
            <p:spPr>
              <a:xfrm>
                <a:off x="1819775" y="7486781"/>
                <a:ext cx="1131000" cy="0"/>
              </a:xfrm>
              <a:prstGeom prst="straightConnector1">
                <a:avLst/>
              </a:prstGeom>
              <a:noFill/>
              <a:ln cap="flat" cmpd="sng" w="9525">
                <a:solidFill>
                  <a:srgbClr val="F1F2F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210" name="Google Shape;210;p13"/>
              <p:cNvCxnSpPr/>
              <p:nvPr/>
            </p:nvCxnSpPr>
            <p:spPr>
              <a:xfrm>
                <a:off x="1819775" y="7633477"/>
                <a:ext cx="1131000" cy="0"/>
              </a:xfrm>
              <a:prstGeom prst="straightConnector1">
                <a:avLst/>
              </a:prstGeom>
              <a:noFill/>
              <a:ln cap="flat" cmpd="sng" w="9525">
                <a:solidFill>
                  <a:srgbClr val="F1F2F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</p:grpSp>
      <p:grpSp>
        <p:nvGrpSpPr>
          <p:cNvPr id="211" name="Google Shape;211;p13"/>
          <p:cNvGrpSpPr/>
          <p:nvPr/>
        </p:nvGrpSpPr>
        <p:grpSpPr>
          <a:xfrm>
            <a:off x="1657207" y="8074649"/>
            <a:ext cx="1289349" cy="2282944"/>
            <a:chOff x="1661413" y="8074649"/>
            <a:chExt cx="1289349" cy="2282944"/>
          </a:xfrm>
        </p:grpSpPr>
        <p:grpSp>
          <p:nvGrpSpPr>
            <p:cNvPr id="212" name="Google Shape;212;p13"/>
            <p:cNvGrpSpPr/>
            <p:nvPr/>
          </p:nvGrpSpPr>
          <p:grpSpPr>
            <a:xfrm>
              <a:off x="1661413" y="8074649"/>
              <a:ext cx="95400" cy="2282944"/>
              <a:chOff x="1661413" y="8074649"/>
              <a:chExt cx="95400" cy="2282944"/>
            </a:xfrm>
          </p:grpSpPr>
          <p:sp>
            <p:nvSpPr>
              <p:cNvPr id="213" name="Google Shape;213;p13"/>
              <p:cNvSpPr/>
              <p:nvPr/>
            </p:nvSpPr>
            <p:spPr>
              <a:xfrm>
                <a:off x="1661413" y="8074649"/>
                <a:ext cx="95400" cy="95400"/>
              </a:xfrm>
              <a:prstGeom prst="ellipse">
                <a:avLst/>
              </a:prstGeom>
              <a:noFill/>
              <a:ln cap="flat" cmpd="sng" w="9525">
                <a:solidFill>
                  <a:srgbClr val="E6E7E8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4" name="Google Shape;214;p13"/>
              <p:cNvSpPr/>
              <p:nvPr/>
            </p:nvSpPr>
            <p:spPr>
              <a:xfrm>
                <a:off x="1661413" y="8230871"/>
                <a:ext cx="95400" cy="95400"/>
              </a:xfrm>
              <a:prstGeom prst="ellipse">
                <a:avLst/>
              </a:prstGeom>
              <a:noFill/>
              <a:ln cap="flat" cmpd="sng" w="9525">
                <a:solidFill>
                  <a:srgbClr val="E6E7E8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5" name="Google Shape;215;p13"/>
              <p:cNvSpPr/>
              <p:nvPr/>
            </p:nvSpPr>
            <p:spPr>
              <a:xfrm>
                <a:off x="1661413" y="8387092"/>
                <a:ext cx="95400" cy="95400"/>
              </a:xfrm>
              <a:prstGeom prst="ellipse">
                <a:avLst/>
              </a:prstGeom>
              <a:noFill/>
              <a:ln cap="flat" cmpd="sng" w="9525">
                <a:solidFill>
                  <a:srgbClr val="E6E7E8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6" name="Google Shape;216;p13"/>
              <p:cNvSpPr/>
              <p:nvPr/>
            </p:nvSpPr>
            <p:spPr>
              <a:xfrm>
                <a:off x="1661413" y="8543313"/>
                <a:ext cx="95400" cy="95400"/>
              </a:xfrm>
              <a:prstGeom prst="ellipse">
                <a:avLst/>
              </a:prstGeom>
              <a:noFill/>
              <a:ln cap="flat" cmpd="sng" w="9525">
                <a:solidFill>
                  <a:srgbClr val="E6E7E8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7" name="Google Shape;217;p13"/>
              <p:cNvSpPr/>
              <p:nvPr/>
            </p:nvSpPr>
            <p:spPr>
              <a:xfrm>
                <a:off x="1661413" y="8699534"/>
                <a:ext cx="95400" cy="95400"/>
              </a:xfrm>
              <a:prstGeom prst="ellipse">
                <a:avLst/>
              </a:prstGeom>
              <a:noFill/>
              <a:ln cap="flat" cmpd="sng" w="9525">
                <a:solidFill>
                  <a:srgbClr val="E6E7E8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8" name="Google Shape;218;p13"/>
              <p:cNvSpPr/>
              <p:nvPr/>
            </p:nvSpPr>
            <p:spPr>
              <a:xfrm>
                <a:off x="1661413" y="8855755"/>
                <a:ext cx="95400" cy="95400"/>
              </a:xfrm>
              <a:prstGeom prst="ellipse">
                <a:avLst/>
              </a:prstGeom>
              <a:noFill/>
              <a:ln cap="flat" cmpd="sng" w="9525">
                <a:solidFill>
                  <a:srgbClr val="E6E7E8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9" name="Google Shape;219;p13"/>
              <p:cNvSpPr/>
              <p:nvPr/>
            </p:nvSpPr>
            <p:spPr>
              <a:xfrm>
                <a:off x="1661413" y="10105524"/>
                <a:ext cx="95400" cy="95400"/>
              </a:xfrm>
              <a:prstGeom prst="ellipse">
                <a:avLst/>
              </a:prstGeom>
              <a:noFill/>
              <a:ln cap="flat" cmpd="sng" w="9525">
                <a:solidFill>
                  <a:srgbClr val="E6E7E8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0" name="Google Shape;220;p13"/>
              <p:cNvSpPr/>
              <p:nvPr/>
            </p:nvSpPr>
            <p:spPr>
              <a:xfrm>
                <a:off x="1661413" y="9011976"/>
                <a:ext cx="95400" cy="95400"/>
              </a:xfrm>
              <a:prstGeom prst="ellipse">
                <a:avLst/>
              </a:prstGeom>
              <a:noFill/>
              <a:ln cap="flat" cmpd="sng" w="9525">
                <a:solidFill>
                  <a:srgbClr val="E6E7E8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1" name="Google Shape;221;p13"/>
              <p:cNvSpPr/>
              <p:nvPr/>
            </p:nvSpPr>
            <p:spPr>
              <a:xfrm>
                <a:off x="1661413" y="9324419"/>
                <a:ext cx="95400" cy="95400"/>
              </a:xfrm>
              <a:prstGeom prst="ellipse">
                <a:avLst/>
              </a:prstGeom>
              <a:noFill/>
              <a:ln cap="flat" cmpd="sng" w="9525">
                <a:solidFill>
                  <a:srgbClr val="E6E7E8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2" name="Google Shape;222;p13"/>
              <p:cNvSpPr/>
              <p:nvPr/>
            </p:nvSpPr>
            <p:spPr>
              <a:xfrm>
                <a:off x="1661413" y="9480640"/>
                <a:ext cx="95400" cy="95400"/>
              </a:xfrm>
              <a:prstGeom prst="ellipse">
                <a:avLst/>
              </a:prstGeom>
              <a:noFill/>
              <a:ln cap="flat" cmpd="sng" w="9525">
                <a:solidFill>
                  <a:srgbClr val="E6E7E8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3" name="Google Shape;223;p13"/>
              <p:cNvSpPr/>
              <p:nvPr/>
            </p:nvSpPr>
            <p:spPr>
              <a:xfrm>
                <a:off x="1661413" y="9636861"/>
                <a:ext cx="95400" cy="95400"/>
              </a:xfrm>
              <a:prstGeom prst="ellipse">
                <a:avLst/>
              </a:prstGeom>
              <a:noFill/>
              <a:ln cap="flat" cmpd="sng" w="9525">
                <a:solidFill>
                  <a:srgbClr val="E6E7E8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4" name="Google Shape;224;p13"/>
              <p:cNvSpPr/>
              <p:nvPr/>
            </p:nvSpPr>
            <p:spPr>
              <a:xfrm>
                <a:off x="1661413" y="9793082"/>
                <a:ext cx="95400" cy="95400"/>
              </a:xfrm>
              <a:prstGeom prst="ellipse">
                <a:avLst/>
              </a:prstGeom>
              <a:noFill/>
              <a:ln cap="flat" cmpd="sng" w="9525">
                <a:solidFill>
                  <a:srgbClr val="E6E7E8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5" name="Google Shape;225;p13"/>
              <p:cNvSpPr/>
              <p:nvPr/>
            </p:nvSpPr>
            <p:spPr>
              <a:xfrm>
                <a:off x="1661413" y="9949303"/>
                <a:ext cx="95400" cy="95400"/>
              </a:xfrm>
              <a:prstGeom prst="ellipse">
                <a:avLst/>
              </a:prstGeom>
              <a:noFill/>
              <a:ln cap="flat" cmpd="sng" w="9525">
                <a:solidFill>
                  <a:srgbClr val="E6E7E8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6" name="Google Shape;226;p13"/>
              <p:cNvSpPr/>
              <p:nvPr/>
            </p:nvSpPr>
            <p:spPr>
              <a:xfrm>
                <a:off x="1661413" y="9168197"/>
                <a:ext cx="95400" cy="95400"/>
              </a:xfrm>
              <a:prstGeom prst="ellipse">
                <a:avLst/>
              </a:prstGeom>
              <a:noFill/>
              <a:ln cap="flat" cmpd="sng" w="9525">
                <a:solidFill>
                  <a:srgbClr val="E6E7E8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7" name="Google Shape;227;p13"/>
              <p:cNvSpPr/>
              <p:nvPr/>
            </p:nvSpPr>
            <p:spPr>
              <a:xfrm>
                <a:off x="1661413" y="10262193"/>
                <a:ext cx="95400" cy="95400"/>
              </a:xfrm>
              <a:prstGeom prst="ellipse">
                <a:avLst/>
              </a:prstGeom>
              <a:noFill/>
              <a:ln cap="flat" cmpd="sng" w="9525">
                <a:solidFill>
                  <a:srgbClr val="E6E7E8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28" name="Google Shape;228;p13"/>
            <p:cNvGrpSpPr/>
            <p:nvPr/>
          </p:nvGrpSpPr>
          <p:grpSpPr>
            <a:xfrm>
              <a:off x="1819763" y="8160478"/>
              <a:ext cx="1131000" cy="2187544"/>
              <a:chOff x="1819763" y="8160478"/>
              <a:chExt cx="1131000" cy="2187544"/>
            </a:xfrm>
          </p:grpSpPr>
          <p:cxnSp>
            <p:nvCxnSpPr>
              <p:cNvPr id="229" name="Google Shape;229;p13"/>
              <p:cNvCxnSpPr/>
              <p:nvPr/>
            </p:nvCxnSpPr>
            <p:spPr>
              <a:xfrm>
                <a:off x="1819763" y="8160478"/>
                <a:ext cx="1131000" cy="0"/>
              </a:xfrm>
              <a:prstGeom prst="straightConnector1">
                <a:avLst/>
              </a:prstGeom>
              <a:noFill/>
              <a:ln cap="flat" cmpd="sng" w="9525">
                <a:solidFill>
                  <a:srgbClr val="F1F2F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230" name="Google Shape;230;p13"/>
              <p:cNvCxnSpPr/>
              <p:nvPr/>
            </p:nvCxnSpPr>
            <p:spPr>
              <a:xfrm>
                <a:off x="1819763" y="8316700"/>
                <a:ext cx="1131000" cy="0"/>
              </a:xfrm>
              <a:prstGeom prst="straightConnector1">
                <a:avLst/>
              </a:prstGeom>
              <a:noFill/>
              <a:ln cap="flat" cmpd="sng" w="9525">
                <a:solidFill>
                  <a:srgbClr val="F1F2F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231" name="Google Shape;231;p13"/>
              <p:cNvCxnSpPr/>
              <p:nvPr/>
            </p:nvCxnSpPr>
            <p:spPr>
              <a:xfrm>
                <a:off x="1819763" y="8472921"/>
                <a:ext cx="1131000" cy="0"/>
              </a:xfrm>
              <a:prstGeom prst="straightConnector1">
                <a:avLst/>
              </a:prstGeom>
              <a:noFill/>
              <a:ln cap="flat" cmpd="sng" w="9525">
                <a:solidFill>
                  <a:srgbClr val="F1F2F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232" name="Google Shape;232;p13"/>
              <p:cNvCxnSpPr/>
              <p:nvPr/>
            </p:nvCxnSpPr>
            <p:spPr>
              <a:xfrm>
                <a:off x="1819763" y="8629142"/>
                <a:ext cx="1131000" cy="0"/>
              </a:xfrm>
              <a:prstGeom prst="straightConnector1">
                <a:avLst/>
              </a:prstGeom>
              <a:noFill/>
              <a:ln cap="flat" cmpd="sng" w="9525">
                <a:solidFill>
                  <a:srgbClr val="F1F2F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233" name="Google Shape;233;p13"/>
              <p:cNvCxnSpPr/>
              <p:nvPr/>
            </p:nvCxnSpPr>
            <p:spPr>
              <a:xfrm>
                <a:off x="1819763" y="8785363"/>
                <a:ext cx="1131000" cy="0"/>
              </a:xfrm>
              <a:prstGeom prst="straightConnector1">
                <a:avLst/>
              </a:prstGeom>
              <a:noFill/>
              <a:ln cap="flat" cmpd="sng" w="9525">
                <a:solidFill>
                  <a:srgbClr val="F1F2F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234" name="Google Shape;234;p13"/>
              <p:cNvCxnSpPr/>
              <p:nvPr/>
            </p:nvCxnSpPr>
            <p:spPr>
              <a:xfrm>
                <a:off x="1819763" y="8941584"/>
                <a:ext cx="1131000" cy="0"/>
              </a:xfrm>
              <a:prstGeom prst="straightConnector1">
                <a:avLst/>
              </a:prstGeom>
              <a:noFill/>
              <a:ln cap="flat" cmpd="sng" w="9525">
                <a:solidFill>
                  <a:srgbClr val="F1F2F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235" name="Google Shape;235;p13"/>
              <p:cNvCxnSpPr/>
              <p:nvPr/>
            </p:nvCxnSpPr>
            <p:spPr>
              <a:xfrm>
                <a:off x="1819763" y="10191353"/>
                <a:ext cx="1131000" cy="0"/>
              </a:xfrm>
              <a:prstGeom prst="straightConnector1">
                <a:avLst/>
              </a:prstGeom>
              <a:noFill/>
              <a:ln cap="flat" cmpd="sng" w="9525">
                <a:solidFill>
                  <a:srgbClr val="F1F2F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236" name="Google Shape;236;p13"/>
              <p:cNvCxnSpPr/>
              <p:nvPr/>
            </p:nvCxnSpPr>
            <p:spPr>
              <a:xfrm>
                <a:off x="1819763" y="9097805"/>
                <a:ext cx="1131000" cy="0"/>
              </a:xfrm>
              <a:prstGeom prst="straightConnector1">
                <a:avLst/>
              </a:prstGeom>
              <a:noFill/>
              <a:ln cap="flat" cmpd="sng" w="9525">
                <a:solidFill>
                  <a:srgbClr val="F1F2F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237" name="Google Shape;237;p13"/>
              <p:cNvCxnSpPr/>
              <p:nvPr/>
            </p:nvCxnSpPr>
            <p:spPr>
              <a:xfrm>
                <a:off x="1819763" y="9410248"/>
                <a:ext cx="1131000" cy="0"/>
              </a:xfrm>
              <a:prstGeom prst="straightConnector1">
                <a:avLst/>
              </a:prstGeom>
              <a:noFill/>
              <a:ln cap="flat" cmpd="sng" w="9525">
                <a:solidFill>
                  <a:srgbClr val="F1F2F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238" name="Google Shape;238;p13"/>
              <p:cNvCxnSpPr/>
              <p:nvPr/>
            </p:nvCxnSpPr>
            <p:spPr>
              <a:xfrm>
                <a:off x="1819763" y="9566469"/>
                <a:ext cx="1131000" cy="0"/>
              </a:xfrm>
              <a:prstGeom prst="straightConnector1">
                <a:avLst/>
              </a:prstGeom>
              <a:noFill/>
              <a:ln cap="flat" cmpd="sng" w="9525">
                <a:solidFill>
                  <a:srgbClr val="F1F2F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239" name="Google Shape;239;p13"/>
              <p:cNvCxnSpPr/>
              <p:nvPr/>
            </p:nvCxnSpPr>
            <p:spPr>
              <a:xfrm>
                <a:off x="1819763" y="9722690"/>
                <a:ext cx="1131000" cy="0"/>
              </a:xfrm>
              <a:prstGeom prst="straightConnector1">
                <a:avLst/>
              </a:prstGeom>
              <a:noFill/>
              <a:ln cap="flat" cmpd="sng" w="9525">
                <a:solidFill>
                  <a:srgbClr val="F1F2F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240" name="Google Shape;240;p13"/>
              <p:cNvCxnSpPr/>
              <p:nvPr/>
            </p:nvCxnSpPr>
            <p:spPr>
              <a:xfrm>
                <a:off x="1819763" y="9878911"/>
                <a:ext cx="1131000" cy="0"/>
              </a:xfrm>
              <a:prstGeom prst="straightConnector1">
                <a:avLst/>
              </a:prstGeom>
              <a:noFill/>
              <a:ln cap="flat" cmpd="sng" w="9525">
                <a:solidFill>
                  <a:srgbClr val="F1F2F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241" name="Google Shape;241;p13"/>
              <p:cNvCxnSpPr/>
              <p:nvPr/>
            </p:nvCxnSpPr>
            <p:spPr>
              <a:xfrm>
                <a:off x="1819763" y="10035132"/>
                <a:ext cx="1131000" cy="0"/>
              </a:xfrm>
              <a:prstGeom prst="straightConnector1">
                <a:avLst/>
              </a:prstGeom>
              <a:noFill/>
              <a:ln cap="flat" cmpd="sng" w="9525">
                <a:solidFill>
                  <a:srgbClr val="F1F2F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242" name="Google Shape;242;p13"/>
              <p:cNvCxnSpPr/>
              <p:nvPr/>
            </p:nvCxnSpPr>
            <p:spPr>
              <a:xfrm>
                <a:off x="1819763" y="9254027"/>
                <a:ext cx="1131000" cy="0"/>
              </a:xfrm>
              <a:prstGeom prst="straightConnector1">
                <a:avLst/>
              </a:prstGeom>
              <a:noFill/>
              <a:ln cap="flat" cmpd="sng" w="9525">
                <a:solidFill>
                  <a:srgbClr val="F1F2F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243" name="Google Shape;243;p13"/>
              <p:cNvCxnSpPr/>
              <p:nvPr/>
            </p:nvCxnSpPr>
            <p:spPr>
              <a:xfrm>
                <a:off x="1819763" y="10348022"/>
                <a:ext cx="1131000" cy="0"/>
              </a:xfrm>
              <a:prstGeom prst="straightConnector1">
                <a:avLst/>
              </a:prstGeom>
              <a:noFill/>
              <a:ln cap="flat" cmpd="sng" w="9525">
                <a:solidFill>
                  <a:srgbClr val="F1F2F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</p:grpSp>
      <p:grpSp>
        <p:nvGrpSpPr>
          <p:cNvPr id="244" name="Google Shape;244;p13"/>
          <p:cNvGrpSpPr/>
          <p:nvPr/>
        </p:nvGrpSpPr>
        <p:grpSpPr>
          <a:xfrm>
            <a:off x="341069" y="7652829"/>
            <a:ext cx="1131000" cy="1405990"/>
            <a:chOff x="345275" y="7652829"/>
            <a:chExt cx="1131000" cy="1405990"/>
          </a:xfrm>
        </p:grpSpPr>
        <p:cxnSp>
          <p:nvCxnSpPr>
            <p:cNvPr id="245" name="Google Shape;245;p13"/>
            <p:cNvCxnSpPr/>
            <p:nvPr/>
          </p:nvCxnSpPr>
          <p:spPr>
            <a:xfrm>
              <a:off x="345275" y="7652829"/>
              <a:ext cx="1131000" cy="0"/>
            </a:xfrm>
            <a:prstGeom prst="straightConnector1">
              <a:avLst/>
            </a:prstGeom>
            <a:noFill/>
            <a:ln cap="flat" cmpd="sng" w="9525">
              <a:solidFill>
                <a:srgbClr val="F1F2F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46" name="Google Shape;246;p13"/>
            <p:cNvCxnSpPr/>
            <p:nvPr/>
          </p:nvCxnSpPr>
          <p:spPr>
            <a:xfrm>
              <a:off x="345275" y="7809050"/>
              <a:ext cx="1131000" cy="0"/>
            </a:xfrm>
            <a:prstGeom prst="straightConnector1">
              <a:avLst/>
            </a:prstGeom>
            <a:noFill/>
            <a:ln cap="flat" cmpd="sng" w="9525">
              <a:solidFill>
                <a:srgbClr val="F1F2F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47" name="Google Shape;247;p13"/>
            <p:cNvCxnSpPr/>
            <p:nvPr/>
          </p:nvCxnSpPr>
          <p:spPr>
            <a:xfrm>
              <a:off x="345275" y="7965271"/>
              <a:ext cx="1131000" cy="0"/>
            </a:xfrm>
            <a:prstGeom prst="straightConnector1">
              <a:avLst/>
            </a:prstGeom>
            <a:noFill/>
            <a:ln cap="flat" cmpd="sng" w="9525">
              <a:solidFill>
                <a:srgbClr val="F1F2F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48" name="Google Shape;248;p13"/>
            <p:cNvCxnSpPr/>
            <p:nvPr/>
          </p:nvCxnSpPr>
          <p:spPr>
            <a:xfrm>
              <a:off x="345275" y="8121492"/>
              <a:ext cx="1131000" cy="0"/>
            </a:xfrm>
            <a:prstGeom prst="straightConnector1">
              <a:avLst/>
            </a:prstGeom>
            <a:noFill/>
            <a:ln cap="flat" cmpd="sng" w="9525">
              <a:solidFill>
                <a:srgbClr val="F1F2F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49" name="Google Shape;249;p13"/>
            <p:cNvCxnSpPr/>
            <p:nvPr/>
          </p:nvCxnSpPr>
          <p:spPr>
            <a:xfrm>
              <a:off x="345275" y="8277714"/>
              <a:ext cx="1131000" cy="0"/>
            </a:xfrm>
            <a:prstGeom prst="straightConnector1">
              <a:avLst/>
            </a:prstGeom>
            <a:noFill/>
            <a:ln cap="flat" cmpd="sng" w="9525">
              <a:solidFill>
                <a:srgbClr val="F1F2F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50" name="Google Shape;250;p13"/>
            <p:cNvCxnSpPr/>
            <p:nvPr/>
          </p:nvCxnSpPr>
          <p:spPr>
            <a:xfrm>
              <a:off x="345275" y="8433935"/>
              <a:ext cx="1131000" cy="0"/>
            </a:xfrm>
            <a:prstGeom prst="straightConnector1">
              <a:avLst/>
            </a:prstGeom>
            <a:noFill/>
            <a:ln cap="flat" cmpd="sng" w="9525">
              <a:solidFill>
                <a:srgbClr val="F1F2F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51" name="Google Shape;251;p13"/>
            <p:cNvCxnSpPr/>
            <p:nvPr/>
          </p:nvCxnSpPr>
          <p:spPr>
            <a:xfrm>
              <a:off x="345275" y="8590156"/>
              <a:ext cx="1131000" cy="0"/>
            </a:xfrm>
            <a:prstGeom prst="straightConnector1">
              <a:avLst/>
            </a:prstGeom>
            <a:noFill/>
            <a:ln cap="flat" cmpd="sng" w="9525">
              <a:solidFill>
                <a:srgbClr val="F1F2F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52" name="Google Shape;252;p13"/>
            <p:cNvCxnSpPr/>
            <p:nvPr/>
          </p:nvCxnSpPr>
          <p:spPr>
            <a:xfrm>
              <a:off x="345275" y="8746377"/>
              <a:ext cx="1131000" cy="0"/>
            </a:xfrm>
            <a:prstGeom prst="straightConnector1">
              <a:avLst/>
            </a:prstGeom>
            <a:noFill/>
            <a:ln cap="flat" cmpd="sng" w="9525">
              <a:solidFill>
                <a:srgbClr val="F1F2F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53" name="Google Shape;253;p13"/>
            <p:cNvCxnSpPr/>
            <p:nvPr/>
          </p:nvCxnSpPr>
          <p:spPr>
            <a:xfrm>
              <a:off x="345275" y="8902598"/>
              <a:ext cx="1131000" cy="0"/>
            </a:xfrm>
            <a:prstGeom prst="straightConnector1">
              <a:avLst/>
            </a:prstGeom>
            <a:noFill/>
            <a:ln cap="flat" cmpd="sng" w="9525">
              <a:solidFill>
                <a:srgbClr val="F1F2F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54" name="Google Shape;254;p13"/>
            <p:cNvCxnSpPr/>
            <p:nvPr/>
          </p:nvCxnSpPr>
          <p:spPr>
            <a:xfrm>
              <a:off x="345275" y="9058819"/>
              <a:ext cx="1131000" cy="0"/>
            </a:xfrm>
            <a:prstGeom prst="straightConnector1">
              <a:avLst/>
            </a:prstGeom>
            <a:noFill/>
            <a:ln cap="flat" cmpd="sng" w="9525">
              <a:solidFill>
                <a:srgbClr val="F1F2F2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255" name="Google Shape;255;p13"/>
          <p:cNvGrpSpPr/>
          <p:nvPr/>
        </p:nvGrpSpPr>
        <p:grpSpPr>
          <a:xfrm>
            <a:off x="182719" y="2790106"/>
            <a:ext cx="1289349" cy="2126275"/>
            <a:chOff x="186926" y="2790106"/>
            <a:chExt cx="1289349" cy="2126275"/>
          </a:xfrm>
        </p:grpSpPr>
        <p:sp>
          <p:nvSpPr>
            <p:cNvPr id="256" name="Google Shape;256;p13"/>
            <p:cNvSpPr/>
            <p:nvPr/>
          </p:nvSpPr>
          <p:spPr>
            <a:xfrm>
              <a:off x="186926" y="2790106"/>
              <a:ext cx="95400" cy="95400"/>
            </a:xfrm>
            <a:prstGeom prst="ellipse">
              <a:avLst/>
            </a:prstGeom>
            <a:noFill/>
            <a:ln cap="flat" cmpd="sng" w="9525">
              <a:solidFill>
                <a:srgbClr val="E6E7E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cxnSp>
          <p:nvCxnSpPr>
            <p:cNvPr id="257" name="Google Shape;257;p13"/>
            <p:cNvCxnSpPr/>
            <p:nvPr/>
          </p:nvCxnSpPr>
          <p:spPr>
            <a:xfrm>
              <a:off x="345275" y="2875935"/>
              <a:ext cx="1131000" cy="0"/>
            </a:xfrm>
            <a:prstGeom prst="straightConnector1">
              <a:avLst/>
            </a:prstGeom>
            <a:noFill/>
            <a:ln cap="flat" cmpd="sng" w="9525">
              <a:solidFill>
                <a:srgbClr val="F1F2F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258" name="Google Shape;258;p13"/>
            <p:cNvSpPr/>
            <p:nvPr/>
          </p:nvSpPr>
          <p:spPr>
            <a:xfrm>
              <a:off x="186926" y="2946327"/>
              <a:ext cx="95400" cy="95400"/>
            </a:xfrm>
            <a:prstGeom prst="ellipse">
              <a:avLst/>
            </a:prstGeom>
            <a:noFill/>
            <a:ln cap="flat" cmpd="sng" w="9525">
              <a:solidFill>
                <a:srgbClr val="E6E7E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cxnSp>
          <p:nvCxnSpPr>
            <p:cNvPr id="259" name="Google Shape;259;p13"/>
            <p:cNvCxnSpPr/>
            <p:nvPr/>
          </p:nvCxnSpPr>
          <p:spPr>
            <a:xfrm>
              <a:off x="345275" y="3032156"/>
              <a:ext cx="1131000" cy="0"/>
            </a:xfrm>
            <a:prstGeom prst="straightConnector1">
              <a:avLst/>
            </a:prstGeom>
            <a:noFill/>
            <a:ln cap="flat" cmpd="sng" w="9525">
              <a:solidFill>
                <a:srgbClr val="F1F2F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260" name="Google Shape;260;p13"/>
            <p:cNvSpPr/>
            <p:nvPr/>
          </p:nvSpPr>
          <p:spPr>
            <a:xfrm>
              <a:off x="186926" y="3102548"/>
              <a:ext cx="95400" cy="95400"/>
            </a:xfrm>
            <a:prstGeom prst="ellipse">
              <a:avLst/>
            </a:prstGeom>
            <a:noFill/>
            <a:ln cap="flat" cmpd="sng" w="9525">
              <a:solidFill>
                <a:srgbClr val="E6E7E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cxnSp>
          <p:nvCxnSpPr>
            <p:cNvPr id="261" name="Google Shape;261;p13"/>
            <p:cNvCxnSpPr/>
            <p:nvPr/>
          </p:nvCxnSpPr>
          <p:spPr>
            <a:xfrm>
              <a:off x="345275" y="3188377"/>
              <a:ext cx="1131000" cy="0"/>
            </a:xfrm>
            <a:prstGeom prst="straightConnector1">
              <a:avLst/>
            </a:prstGeom>
            <a:noFill/>
            <a:ln cap="flat" cmpd="sng" w="9525">
              <a:solidFill>
                <a:srgbClr val="F1F2F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262" name="Google Shape;262;p13"/>
            <p:cNvSpPr/>
            <p:nvPr/>
          </p:nvSpPr>
          <p:spPr>
            <a:xfrm>
              <a:off x="186926" y="3258770"/>
              <a:ext cx="95400" cy="95400"/>
            </a:xfrm>
            <a:prstGeom prst="ellipse">
              <a:avLst/>
            </a:prstGeom>
            <a:noFill/>
            <a:ln cap="flat" cmpd="sng" w="9525">
              <a:solidFill>
                <a:srgbClr val="E6E7E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cxnSp>
          <p:nvCxnSpPr>
            <p:cNvPr id="263" name="Google Shape;263;p13"/>
            <p:cNvCxnSpPr/>
            <p:nvPr/>
          </p:nvCxnSpPr>
          <p:spPr>
            <a:xfrm>
              <a:off x="345275" y="3344599"/>
              <a:ext cx="1131000" cy="0"/>
            </a:xfrm>
            <a:prstGeom prst="straightConnector1">
              <a:avLst/>
            </a:prstGeom>
            <a:noFill/>
            <a:ln cap="flat" cmpd="sng" w="9525">
              <a:solidFill>
                <a:srgbClr val="F1F2F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264" name="Google Shape;264;p13"/>
            <p:cNvSpPr/>
            <p:nvPr/>
          </p:nvSpPr>
          <p:spPr>
            <a:xfrm>
              <a:off x="186926" y="3414991"/>
              <a:ext cx="95400" cy="95400"/>
            </a:xfrm>
            <a:prstGeom prst="ellipse">
              <a:avLst/>
            </a:prstGeom>
            <a:noFill/>
            <a:ln cap="flat" cmpd="sng" w="9525">
              <a:solidFill>
                <a:srgbClr val="E6E7E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cxnSp>
          <p:nvCxnSpPr>
            <p:cNvPr id="265" name="Google Shape;265;p13"/>
            <p:cNvCxnSpPr/>
            <p:nvPr/>
          </p:nvCxnSpPr>
          <p:spPr>
            <a:xfrm>
              <a:off x="345275" y="3500820"/>
              <a:ext cx="1131000" cy="0"/>
            </a:xfrm>
            <a:prstGeom prst="straightConnector1">
              <a:avLst/>
            </a:prstGeom>
            <a:noFill/>
            <a:ln cap="flat" cmpd="sng" w="9525">
              <a:solidFill>
                <a:srgbClr val="F1F2F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266" name="Google Shape;266;p13"/>
            <p:cNvSpPr/>
            <p:nvPr/>
          </p:nvSpPr>
          <p:spPr>
            <a:xfrm>
              <a:off x="186926" y="3571212"/>
              <a:ext cx="95400" cy="95400"/>
            </a:xfrm>
            <a:prstGeom prst="ellipse">
              <a:avLst/>
            </a:prstGeom>
            <a:noFill/>
            <a:ln cap="flat" cmpd="sng" w="9525">
              <a:solidFill>
                <a:srgbClr val="E6E7E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cxnSp>
          <p:nvCxnSpPr>
            <p:cNvPr id="267" name="Google Shape;267;p13"/>
            <p:cNvCxnSpPr/>
            <p:nvPr/>
          </p:nvCxnSpPr>
          <p:spPr>
            <a:xfrm>
              <a:off x="345275" y="3657041"/>
              <a:ext cx="1131000" cy="0"/>
            </a:xfrm>
            <a:prstGeom prst="straightConnector1">
              <a:avLst/>
            </a:prstGeom>
            <a:noFill/>
            <a:ln cap="flat" cmpd="sng" w="9525">
              <a:solidFill>
                <a:srgbClr val="F1F2F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268" name="Google Shape;268;p13"/>
            <p:cNvSpPr/>
            <p:nvPr/>
          </p:nvSpPr>
          <p:spPr>
            <a:xfrm>
              <a:off x="186926" y="4820981"/>
              <a:ext cx="95400" cy="95400"/>
            </a:xfrm>
            <a:prstGeom prst="ellipse">
              <a:avLst/>
            </a:prstGeom>
            <a:noFill/>
            <a:ln cap="flat" cmpd="sng" w="9525">
              <a:solidFill>
                <a:srgbClr val="E6E7E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cxnSp>
          <p:nvCxnSpPr>
            <p:cNvPr id="269" name="Google Shape;269;p13"/>
            <p:cNvCxnSpPr/>
            <p:nvPr/>
          </p:nvCxnSpPr>
          <p:spPr>
            <a:xfrm>
              <a:off x="345275" y="4906810"/>
              <a:ext cx="1131000" cy="0"/>
            </a:xfrm>
            <a:prstGeom prst="straightConnector1">
              <a:avLst/>
            </a:prstGeom>
            <a:noFill/>
            <a:ln cap="flat" cmpd="sng" w="9525">
              <a:solidFill>
                <a:srgbClr val="F1F2F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270" name="Google Shape;270;p13"/>
            <p:cNvSpPr/>
            <p:nvPr/>
          </p:nvSpPr>
          <p:spPr>
            <a:xfrm>
              <a:off x="186926" y="3727433"/>
              <a:ext cx="95400" cy="95400"/>
            </a:xfrm>
            <a:prstGeom prst="ellipse">
              <a:avLst/>
            </a:prstGeom>
            <a:noFill/>
            <a:ln cap="flat" cmpd="sng" w="9525">
              <a:solidFill>
                <a:srgbClr val="E6E7E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cxnSp>
          <p:nvCxnSpPr>
            <p:cNvPr id="271" name="Google Shape;271;p13"/>
            <p:cNvCxnSpPr/>
            <p:nvPr/>
          </p:nvCxnSpPr>
          <p:spPr>
            <a:xfrm>
              <a:off x="345275" y="3813262"/>
              <a:ext cx="1131000" cy="0"/>
            </a:xfrm>
            <a:prstGeom prst="straightConnector1">
              <a:avLst/>
            </a:prstGeom>
            <a:noFill/>
            <a:ln cap="flat" cmpd="sng" w="9525">
              <a:solidFill>
                <a:srgbClr val="F1F2F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272" name="Google Shape;272;p13"/>
            <p:cNvSpPr/>
            <p:nvPr/>
          </p:nvSpPr>
          <p:spPr>
            <a:xfrm>
              <a:off x="186926" y="4039875"/>
              <a:ext cx="95400" cy="95400"/>
            </a:xfrm>
            <a:prstGeom prst="ellipse">
              <a:avLst/>
            </a:prstGeom>
            <a:noFill/>
            <a:ln cap="flat" cmpd="sng" w="9525">
              <a:solidFill>
                <a:srgbClr val="E6E7E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cxnSp>
          <p:nvCxnSpPr>
            <p:cNvPr id="273" name="Google Shape;273;p13"/>
            <p:cNvCxnSpPr/>
            <p:nvPr/>
          </p:nvCxnSpPr>
          <p:spPr>
            <a:xfrm>
              <a:off x="345275" y="4125704"/>
              <a:ext cx="1131000" cy="0"/>
            </a:xfrm>
            <a:prstGeom prst="straightConnector1">
              <a:avLst/>
            </a:prstGeom>
            <a:noFill/>
            <a:ln cap="flat" cmpd="sng" w="9525">
              <a:solidFill>
                <a:srgbClr val="F1F2F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274" name="Google Shape;274;p13"/>
            <p:cNvSpPr/>
            <p:nvPr/>
          </p:nvSpPr>
          <p:spPr>
            <a:xfrm>
              <a:off x="186926" y="4196096"/>
              <a:ext cx="95400" cy="95400"/>
            </a:xfrm>
            <a:prstGeom prst="ellipse">
              <a:avLst/>
            </a:prstGeom>
            <a:noFill/>
            <a:ln cap="flat" cmpd="sng" w="9525">
              <a:solidFill>
                <a:srgbClr val="E6E7E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cxnSp>
          <p:nvCxnSpPr>
            <p:cNvPr id="275" name="Google Shape;275;p13"/>
            <p:cNvCxnSpPr/>
            <p:nvPr/>
          </p:nvCxnSpPr>
          <p:spPr>
            <a:xfrm>
              <a:off x="345275" y="4281926"/>
              <a:ext cx="1131000" cy="0"/>
            </a:xfrm>
            <a:prstGeom prst="straightConnector1">
              <a:avLst/>
            </a:prstGeom>
            <a:noFill/>
            <a:ln cap="flat" cmpd="sng" w="9525">
              <a:solidFill>
                <a:srgbClr val="F1F2F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276" name="Google Shape;276;p13"/>
            <p:cNvSpPr/>
            <p:nvPr/>
          </p:nvSpPr>
          <p:spPr>
            <a:xfrm>
              <a:off x="186926" y="4352318"/>
              <a:ext cx="95400" cy="95400"/>
            </a:xfrm>
            <a:prstGeom prst="ellipse">
              <a:avLst/>
            </a:prstGeom>
            <a:noFill/>
            <a:ln cap="flat" cmpd="sng" w="9525">
              <a:solidFill>
                <a:srgbClr val="E6E7E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cxnSp>
          <p:nvCxnSpPr>
            <p:cNvPr id="277" name="Google Shape;277;p13"/>
            <p:cNvCxnSpPr/>
            <p:nvPr/>
          </p:nvCxnSpPr>
          <p:spPr>
            <a:xfrm>
              <a:off x="345275" y="4438147"/>
              <a:ext cx="1131000" cy="0"/>
            </a:xfrm>
            <a:prstGeom prst="straightConnector1">
              <a:avLst/>
            </a:prstGeom>
            <a:noFill/>
            <a:ln cap="flat" cmpd="sng" w="9525">
              <a:solidFill>
                <a:srgbClr val="F1F2F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278" name="Google Shape;278;p13"/>
            <p:cNvSpPr/>
            <p:nvPr/>
          </p:nvSpPr>
          <p:spPr>
            <a:xfrm>
              <a:off x="186926" y="4508539"/>
              <a:ext cx="95400" cy="95400"/>
            </a:xfrm>
            <a:prstGeom prst="ellipse">
              <a:avLst/>
            </a:prstGeom>
            <a:noFill/>
            <a:ln cap="flat" cmpd="sng" w="9525">
              <a:solidFill>
                <a:srgbClr val="E6E7E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cxnSp>
          <p:nvCxnSpPr>
            <p:cNvPr id="279" name="Google Shape;279;p13"/>
            <p:cNvCxnSpPr/>
            <p:nvPr/>
          </p:nvCxnSpPr>
          <p:spPr>
            <a:xfrm>
              <a:off x="345275" y="4594368"/>
              <a:ext cx="1131000" cy="0"/>
            </a:xfrm>
            <a:prstGeom prst="straightConnector1">
              <a:avLst/>
            </a:prstGeom>
            <a:noFill/>
            <a:ln cap="flat" cmpd="sng" w="9525">
              <a:solidFill>
                <a:srgbClr val="F1F2F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280" name="Google Shape;280;p13"/>
            <p:cNvSpPr/>
            <p:nvPr/>
          </p:nvSpPr>
          <p:spPr>
            <a:xfrm>
              <a:off x="186926" y="4664760"/>
              <a:ext cx="95400" cy="95400"/>
            </a:xfrm>
            <a:prstGeom prst="ellipse">
              <a:avLst/>
            </a:prstGeom>
            <a:noFill/>
            <a:ln cap="flat" cmpd="sng" w="9525">
              <a:solidFill>
                <a:srgbClr val="E6E7E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cxnSp>
          <p:nvCxnSpPr>
            <p:cNvPr id="281" name="Google Shape;281;p13"/>
            <p:cNvCxnSpPr/>
            <p:nvPr/>
          </p:nvCxnSpPr>
          <p:spPr>
            <a:xfrm>
              <a:off x="345275" y="4750589"/>
              <a:ext cx="1131000" cy="0"/>
            </a:xfrm>
            <a:prstGeom prst="straightConnector1">
              <a:avLst/>
            </a:prstGeom>
            <a:noFill/>
            <a:ln cap="flat" cmpd="sng" w="9525">
              <a:solidFill>
                <a:srgbClr val="F1F2F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82" name="Google Shape;282;p13"/>
            <p:cNvCxnSpPr/>
            <p:nvPr/>
          </p:nvCxnSpPr>
          <p:spPr>
            <a:xfrm>
              <a:off x="345275" y="3969483"/>
              <a:ext cx="1131000" cy="0"/>
            </a:xfrm>
            <a:prstGeom prst="straightConnector1">
              <a:avLst/>
            </a:prstGeom>
            <a:noFill/>
            <a:ln cap="flat" cmpd="sng" w="9525">
              <a:solidFill>
                <a:srgbClr val="F1F2F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283" name="Google Shape;283;p13"/>
            <p:cNvSpPr/>
            <p:nvPr/>
          </p:nvSpPr>
          <p:spPr>
            <a:xfrm>
              <a:off x="186926" y="3883654"/>
              <a:ext cx="95400" cy="95400"/>
            </a:xfrm>
            <a:prstGeom prst="ellipse">
              <a:avLst/>
            </a:prstGeom>
            <a:noFill/>
            <a:ln cap="flat" cmpd="sng" w="9525">
              <a:solidFill>
                <a:srgbClr val="E6E7E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84" name="Google Shape;284;p13"/>
          <p:cNvGrpSpPr/>
          <p:nvPr/>
        </p:nvGrpSpPr>
        <p:grpSpPr>
          <a:xfrm>
            <a:off x="176763" y="1382875"/>
            <a:ext cx="1296000" cy="180000"/>
            <a:chOff x="180969" y="1382875"/>
            <a:chExt cx="1296000" cy="180000"/>
          </a:xfrm>
        </p:grpSpPr>
        <p:sp>
          <p:nvSpPr>
            <p:cNvPr id="285" name="Google Shape;285;p13"/>
            <p:cNvSpPr/>
            <p:nvPr/>
          </p:nvSpPr>
          <p:spPr>
            <a:xfrm>
              <a:off x="180969" y="1382875"/>
              <a:ext cx="1296000" cy="180000"/>
            </a:xfrm>
            <a:prstGeom prst="rect">
              <a:avLst/>
            </a:prstGeom>
            <a:solidFill>
              <a:srgbClr val="B6D2D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6" name="Google Shape;286;p13"/>
            <p:cNvSpPr txBox="1"/>
            <p:nvPr/>
          </p:nvSpPr>
          <p:spPr>
            <a:xfrm>
              <a:off x="342898" y="1388275"/>
              <a:ext cx="1031100" cy="16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00">
                  <a:solidFill>
                    <a:srgbClr val="586E82"/>
                  </a:solidFill>
                  <a:latin typeface="Spartan"/>
                  <a:ea typeface="Spartan"/>
                  <a:cs typeface="Spartan"/>
                  <a:sym typeface="Spartan"/>
                </a:rPr>
                <a:t>Critical</a:t>
              </a:r>
              <a:endParaRPr sz="1100">
                <a:solidFill>
                  <a:srgbClr val="586E82"/>
                </a:solidFill>
                <a:latin typeface="Spartan"/>
                <a:ea typeface="Spartan"/>
                <a:cs typeface="Spartan"/>
                <a:sym typeface="Spartan"/>
              </a:endParaRPr>
            </a:p>
          </p:txBody>
        </p:sp>
      </p:grpSp>
      <p:grpSp>
        <p:nvGrpSpPr>
          <p:cNvPr id="287" name="Google Shape;287;p13"/>
          <p:cNvGrpSpPr/>
          <p:nvPr/>
        </p:nvGrpSpPr>
        <p:grpSpPr>
          <a:xfrm>
            <a:off x="182719" y="1648981"/>
            <a:ext cx="1289349" cy="720285"/>
            <a:chOff x="186926" y="1648981"/>
            <a:chExt cx="1289349" cy="720285"/>
          </a:xfrm>
        </p:grpSpPr>
        <p:sp>
          <p:nvSpPr>
            <p:cNvPr id="288" name="Google Shape;288;p13"/>
            <p:cNvSpPr/>
            <p:nvPr/>
          </p:nvSpPr>
          <p:spPr>
            <a:xfrm>
              <a:off x="186926" y="1648981"/>
              <a:ext cx="95400" cy="95400"/>
            </a:xfrm>
            <a:prstGeom prst="ellipse">
              <a:avLst/>
            </a:prstGeom>
            <a:noFill/>
            <a:ln cap="flat" cmpd="sng" w="9525">
              <a:solidFill>
                <a:srgbClr val="E6E7E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cxnSp>
          <p:nvCxnSpPr>
            <p:cNvPr id="289" name="Google Shape;289;p13"/>
            <p:cNvCxnSpPr/>
            <p:nvPr/>
          </p:nvCxnSpPr>
          <p:spPr>
            <a:xfrm>
              <a:off x="345275" y="1734810"/>
              <a:ext cx="1131000" cy="0"/>
            </a:xfrm>
            <a:prstGeom prst="straightConnector1">
              <a:avLst/>
            </a:prstGeom>
            <a:noFill/>
            <a:ln cap="flat" cmpd="sng" w="9525">
              <a:solidFill>
                <a:srgbClr val="F1F2F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290" name="Google Shape;290;p13"/>
            <p:cNvSpPr/>
            <p:nvPr/>
          </p:nvSpPr>
          <p:spPr>
            <a:xfrm>
              <a:off x="186926" y="1805202"/>
              <a:ext cx="95400" cy="95400"/>
            </a:xfrm>
            <a:prstGeom prst="ellipse">
              <a:avLst/>
            </a:prstGeom>
            <a:noFill/>
            <a:ln cap="flat" cmpd="sng" w="9525">
              <a:solidFill>
                <a:srgbClr val="E6E7E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cxnSp>
          <p:nvCxnSpPr>
            <p:cNvPr id="291" name="Google Shape;291;p13"/>
            <p:cNvCxnSpPr/>
            <p:nvPr/>
          </p:nvCxnSpPr>
          <p:spPr>
            <a:xfrm>
              <a:off x="345275" y="1891031"/>
              <a:ext cx="1131000" cy="0"/>
            </a:xfrm>
            <a:prstGeom prst="straightConnector1">
              <a:avLst/>
            </a:prstGeom>
            <a:noFill/>
            <a:ln cap="flat" cmpd="sng" w="9525">
              <a:solidFill>
                <a:srgbClr val="F1F2F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292" name="Google Shape;292;p13"/>
            <p:cNvSpPr/>
            <p:nvPr/>
          </p:nvSpPr>
          <p:spPr>
            <a:xfrm>
              <a:off x="186926" y="1961423"/>
              <a:ext cx="95400" cy="95400"/>
            </a:xfrm>
            <a:prstGeom prst="ellipse">
              <a:avLst/>
            </a:prstGeom>
            <a:noFill/>
            <a:ln cap="flat" cmpd="sng" w="9525">
              <a:solidFill>
                <a:srgbClr val="E6E7E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cxnSp>
          <p:nvCxnSpPr>
            <p:cNvPr id="293" name="Google Shape;293;p13"/>
            <p:cNvCxnSpPr/>
            <p:nvPr/>
          </p:nvCxnSpPr>
          <p:spPr>
            <a:xfrm>
              <a:off x="345275" y="2047252"/>
              <a:ext cx="1131000" cy="0"/>
            </a:xfrm>
            <a:prstGeom prst="straightConnector1">
              <a:avLst/>
            </a:prstGeom>
            <a:noFill/>
            <a:ln cap="flat" cmpd="sng" w="9525">
              <a:solidFill>
                <a:srgbClr val="F1F2F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294" name="Google Shape;294;p13"/>
            <p:cNvSpPr/>
            <p:nvPr/>
          </p:nvSpPr>
          <p:spPr>
            <a:xfrm>
              <a:off x="186926" y="2117645"/>
              <a:ext cx="95400" cy="95400"/>
            </a:xfrm>
            <a:prstGeom prst="ellipse">
              <a:avLst/>
            </a:prstGeom>
            <a:noFill/>
            <a:ln cap="flat" cmpd="sng" w="9525">
              <a:solidFill>
                <a:srgbClr val="E6E7E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cxnSp>
          <p:nvCxnSpPr>
            <p:cNvPr id="295" name="Google Shape;295;p13"/>
            <p:cNvCxnSpPr/>
            <p:nvPr/>
          </p:nvCxnSpPr>
          <p:spPr>
            <a:xfrm>
              <a:off x="345275" y="2203474"/>
              <a:ext cx="1131000" cy="0"/>
            </a:xfrm>
            <a:prstGeom prst="straightConnector1">
              <a:avLst/>
            </a:prstGeom>
            <a:noFill/>
            <a:ln cap="flat" cmpd="sng" w="9525">
              <a:solidFill>
                <a:srgbClr val="F1F2F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296" name="Google Shape;296;p13"/>
            <p:cNvSpPr/>
            <p:nvPr/>
          </p:nvSpPr>
          <p:spPr>
            <a:xfrm>
              <a:off x="186926" y="2273866"/>
              <a:ext cx="95400" cy="95400"/>
            </a:xfrm>
            <a:prstGeom prst="ellipse">
              <a:avLst/>
            </a:prstGeom>
            <a:noFill/>
            <a:ln cap="flat" cmpd="sng" w="9525">
              <a:solidFill>
                <a:srgbClr val="E6E7E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cxnSp>
          <p:nvCxnSpPr>
            <p:cNvPr id="297" name="Google Shape;297;p13"/>
            <p:cNvCxnSpPr/>
            <p:nvPr/>
          </p:nvCxnSpPr>
          <p:spPr>
            <a:xfrm>
              <a:off x="345275" y="2359695"/>
              <a:ext cx="1131000" cy="0"/>
            </a:xfrm>
            <a:prstGeom prst="straightConnector1">
              <a:avLst/>
            </a:prstGeom>
            <a:noFill/>
            <a:ln cap="flat" cmpd="sng" w="9525">
              <a:solidFill>
                <a:srgbClr val="F1F2F2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298" name="Google Shape;298;p13"/>
          <p:cNvGrpSpPr/>
          <p:nvPr/>
        </p:nvGrpSpPr>
        <p:grpSpPr>
          <a:xfrm>
            <a:off x="176763" y="5062450"/>
            <a:ext cx="1296000" cy="180000"/>
            <a:chOff x="180969" y="1382875"/>
            <a:chExt cx="1296000" cy="180000"/>
          </a:xfrm>
        </p:grpSpPr>
        <p:sp>
          <p:nvSpPr>
            <p:cNvPr id="299" name="Google Shape;299;p13"/>
            <p:cNvSpPr/>
            <p:nvPr/>
          </p:nvSpPr>
          <p:spPr>
            <a:xfrm>
              <a:off x="180969" y="1382875"/>
              <a:ext cx="1296000" cy="180000"/>
            </a:xfrm>
            <a:prstGeom prst="rect">
              <a:avLst/>
            </a:prstGeom>
            <a:solidFill>
              <a:srgbClr val="B6D2D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0" name="Google Shape;300;p13"/>
            <p:cNvSpPr txBox="1"/>
            <p:nvPr/>
          </p:nvSpPr>
          <p:spPr>
            <a:xfrm>
              <a:off x="342898" y="1388275"/>
              <a:ext cx="1031100" cy="16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00">
                  <a:solidFill>
                    <a:srgbClr val="586E82"/>
                  </a:solidFill>
                  <a:latin typeface="Spartan"/>
                  <a:ea typeface="Spartan"/>
                  <a:cs typeface="Spartan"/>
                  <a:sym typeface="Spartan"/>
                </a:rPr>
                <a:t>Canned</a:t>
              </a:r>
              <a:endParaRPr sz="1100">
                <a:solidFill>
                  <a:srgbClr val="586E82"/>
                </a:solidFill>
                <a:latin typeface="Spartan"/>
                <a:ea typeface="Spartan"/>
                <a:cs typeface="Spartan"/>
                <a:sym typeface="Spartan"/>
              </a:endParaRPr>
            </a:p>
          </p:txBody>
        </p:sp>
      </p:grpSp>
      <p:grpSp>
        <p:nvGrpSpPr>
          <p:cNvPr id="301" name="Google Shape;301;p13"/>
          <p:cNvGrpSpPr/>
          <p:nvPr/>
        </p:nvGrpSpPr>
        <p:grpSpPr>
          <a:xfrm>
            <a:off x="329175" y="5272638"/>
            <a:ext cx="1150163" cy="1567326"/>
            <a:chOff x="333381" y="5272638"/>
            <a:chExt cx="1150163" cy="1567326"/>
          </a:xfrm>
        </p:grpSpPr>
        <p:sp>
          <p:nvSpPr>
            <p:cNvPr id="302" name="Google Shape;302;p13"/>
            <p:cNvSpPr txBox="1"/>
            <p:nvPr/>
          </p:nvSpPr>
          <p:spPr>
            <a:xfrm>
              <a:off x="333381" y="5272638"/>
              <a:ext cx="1145400" cy="16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00">
                  <a:solidFill>
                    <a:srgbClr val="231F20"/>
                  </a:solidFill>
                  <a:latin typeface="Lato"/>
                  <a:ea typeface="Lato"/>
                  <a:cs typeface="Lato"/>
                  <a:sym typeface="Lato"/>
                </a:rPr>
                <a:t>Chili</a:t>
              </a:r>
              <a:endParaRPr sz="1100">
                <a:solidFill>
                  <a:srgbClr val="231F20"/>
                </a:solidFill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303" name="Google Shape;303;p13"/>
            <p:cNvSpPr txBox="1"/>
            <p:nvPr/>
          </p:nvSpPr>
          <p:spPr>
            <a:xfrm>
              <a:off x="338144" y="5432218"/>
              <a:ext cx="1145400" cy="16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00">
                  <a:solidFill>
                    <a:srgbClr val="231F20"/>
                  </a:solidFill>
                  <a:latin typeface="Lato"/>
                  <a:ea typeface="Lato"/>
                  <a:cs typeface="Lato"/>
                  <a:sym typeface="Lato"/>
                </a:rPr>
                <a:t>Fruits</a:t>
              </a:r>
              <a:endParaRPr sz="1100">
                <a:solidFill>
                  <a:srgbClr val="231F20"/>
                </a:solidFill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304" name="Google Shape;304;p13"/>
            <p:cNvSpPr txBox="1"/>
            <p:nvPr/>
          </p:nvSpPr>
          <p:spPr>
            <a:xfrm>
              <a:off x="338144" y="6051491"/>
              <a:ext cx="1145400" cy="16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00">
                  <a:solidFill>
                    <a:srgbClr val="231F20"/>
                  </a:solidFill>
                  <a:latin typeface="Lato"/>
                  <a:ea typeface="Lato"/>
                  <a:cs typeface="Lato"/>
                  <a:sym typeface="Lato"/>
                </a:rPr>
                <a:t>Tuna</a:t>
              </a:r>
              <a:endParaRPr sz="1100">
                <a:solidFill>
                  <a:srgbClr val="231F20"/>
                </a:solidFill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305" name="Google Shape;305;p13"/>
            <p:cNvSpPr txBox="1"/>
            <p:nvPr/>
          </p:nvSpPr>
          <p:spPr>
            <a:xfrm>
              <a:off x="338144" y="6206309"/>
              <a:ext cx="1145400" cy="16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00">
                  <a:solidFill>
                    <a:srgbClr val="231F20"/>
                  </a:solidFill>
                  <a:latin typeface="Lato"/>
                  <a:ea typeface="Lato"/>
                  <a:cs typeface="Lato"/>
                  <a:sym typeface="Lato"/>
                </a:rPr>
                <a:t>Beans</a:t>
              </a:r>
              <a:endParaRPr sz="1100">
                <a:solidFill>
                  <a:srgbClr val="231F20"/>
                </a:solidFill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306" name="Google Shape;306;p13"/>
            <p:cNvSpPr txBox="1"/>
            <p:nvPr/>
          </p:nvSpPr>
          <p:spPr>
            <a:xfrm>
              <a:off x="338144" y="5587036"/>
              <a:ext cx="1145400" cy="16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00">
                  <a:solidFill>
                    <a:srgbClr val="231F20"/>
                  </a:solidFill>
                  <a:latin typeface="Lato"/>
                  <a:ea typeface="Lato"/>
                  <a:cs typeface="Lato"/>
                  <a:sym typeface="Lato"/>
                </a:rPr>
                <a:t>Olives</a:t>
              </a:r>
              <a:endParaRPr sz="1100">
                <a:solidFill>
                  <a:srgbClr val="231F20"/>
                </a:solidFill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307" name="Google Shape;307;p13"/>
            <p:cNvSpPr txBox="1"/>
            <p:nvPr/>
          </p:nvSpPr>
          <p:spPr>
            <a:xfrm>
              <a:off x="338144" y="5741854"/>
              <a:ext cx="1145400" cy="16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00">
                  <a:solidFill>
                    <a:srgbClr val="231F20"/>
                  </a:solidFill>
                  <a:latin typeface="Lato"/>
                  <a:ea typeface="Lato"/>
                  <a:cs typeface="Lato"/>
                  <a:sym typeface="Lato"/>
                </a:rPr>
                <a:t>Tomato Sauce</a:t>
              </a:r>
              <a:endParaRPr sz="1100">
                <a:solidFill>
                  <a:srgbClr val="231F20"/>
                </a:solidFill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308" name="Google Shape;308;p13"/>
            <p:cNvSpPr txBox="1"/>
            <p:nvPr/>
          </p:nvSpPr>
          <p:spPr>
            <a:xfrm>
              <a:off x="338144" y="5896673"/>
              <a:ext cx="1145400" cy="16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00">
                  <a:solidFill>
                    <a:srgbClr val="231F20"/>
                  </a:solidFill>
                  <a:latin typeface="Lato"/>
                  <a:ea typeface="Lato"/>
                  <a:cs typeface="Lato"/>
                  <a:sym typeface="Lato"/>
                </a:rPr>
                <a:t>Vegetables</a:t>
              </a:r>
              <a:endParaRPr sz="1100">
                <a:solidFill>
                  <a:srgbClr val="231F20"/>
                </a:solidFill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309" name="Google Shape;309;p13"/>
            <p:cNvSpPr txBox="1"/>
            <p:nvPr/>
          </p:nvSpPr>
          <p:spPr>
            <a:xfrm>
              <a:off x="338144" y="6361127"/>
              <a:ext cx="1145400" cy="16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00">
                  <a:solidFill>
                    <a:srgbClr val="231F20"/>
                  </a:solidFill>
                  <a:latin typeface="Lato"/>
                  <a:ea typeface="Lato"/>
                  <a:cs typeface="Lato"/>
                  <a:sym typeface="Lato"/>
                </a:rPr>
                <a:t>Soup</a:t>
              </a:r>
              <a:endParaRPr sz="1100">
                <a:solidFill>
                  <a:srgbClr val="231F20"/>
                </a:solidFill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310" name="Google Shape;310;p13"/>
            <p:cNvSpPr txBox="1"/>
            <p:nvPr/>
          </p:nvSpPr>
          <p:spPr>
            <a:xfrm>
              <a:off x="338144" y="6515945"/>
              <a:ext cx="1145400" cy="16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00">
                  <a:solidFill>
                    <a:srgbClr val="231F20"/>
                  </a:solidFill>
                  <a:latin typeface="Lato"/>
                  <a:ea typeface="Lato"/>
                  <a:cs typeface="Lato"/>
                  <a:sym typeface="Lato"/>
                </a:rPr>
                <a:t>Applesauce</a:t>
              </a:r>
              <a:endParaRPr sz="1100">
                <a:solidFill>
                  <a:srgbClr val="231F20"/>
                </a:solidFill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311" name="Google Shape;311;p13"/>
            <p:cNvSpPr txBox="1"/>
            <p:nvPr/>
          </p:nvSpPr>
          <p:spPr>
            <a:xfrm>
              <a:off x="338144" y="6670763"/>
              <a:ext cx="1145400" cy="16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00">
                  <a:solidFill>
                    <a:srgbClr val="231F20"/>
                  </a:solidFill>
                  <a:latin typeface="Lato"/>
                  <a:ea typeface="Lato"/>
                  <a:cs typeface="Lato"/>
                  <a:sym typeface="Lato"/>
                </a:rPr>
                <a:t>Mushrooms</a:t>
              </a:r>
              <a:endParaRPr sz="1100">
                <a:solidFill>
                  <a:srgbClr val="231F20"/>
                </a:solidFill>
                <a:latin typeface="Lato"/>
                <a:ea typeface="Lato"/>
                <a:cs typeface="Lato"/>
                <a:sym typeface="Lato"/>
              </a:endParaRPr>
            </a:p>
          </p:txBody>
        </p:sp>
      </p:grpSp>
      <p:grpSp>
        <p:nvGrpSpPr>
          <p:cNvPr id="312" name="Google Shape;312;p13"/>
          <p:cNvGrpSpPr/>
          <p:nvPr/>
        </p:nvGrpSpPr>
        <p:grpSpPr>
          <a:xfrm>
            <a:off x="182719" y="5336206"/>
            <a:ext cx="1289349" cy="1813833"/>
            <a:chOff x="186926" y="5336206"/>
            <a:chExt cx="1289349" cy="1813833"/>
          </a:xfrm>
        </p:grpSpPr>
        <p:sp>
          <p:nvSpPr>
            <p:cNvPr id="313" name="Google Shape;313;p13"/>
            <p:cNvSpPr/>
            <p:nvPr/>
          </p:nvSpPr>
          <p:spPr>
            <a:xfrm>
              <a:off x="186926" y="5336206"/>
              <a:ext cx="95400" cy="95400"/>
            </a:xfrm>
            <a:prstGeom prst="ellipse">
              <a:avLst/>
            </a:prstGeom>
            <a:noFill/>
            <a:ln cap="flat" cmpd="sng" w="9525">
              <a:solidFill>
                <a:srgbClr val="E6E7E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cxnSp>
          <p:nvCxnSpPr>
            <p:cNvPr id="314" name="Google Shape;314;p13"/>
            <p:cNvCxnSpPr/>
            <p:nvPr/>
          </p:nvCxnSpPr>
          <p:spPr>
            <a:xfrm>
              <a:off x="345275" y="5422035"/>
              <a:ext cx="1131000" cy="0"/>
            </a:xfrm>
            <a:prstGeom prst="straightConnector1">
              <a:avLst/>
            </a:prstGeom>
            <a:noFill/>
            <a:ln cap="flat" cmpd="sng" w="9525">
              <a:solidFill>
                <a:srgbClr val="F1F2F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315" name="Google Shape;315;p13"/>
            <p:cNvSpPr/>
            <p:nvPr/>
          </p:nvSpPr>
          <p:spPr>
            <a:xfrm>
              <a:off x="186926" y="5492427"/>
              <a:ext cx="95400" cy="95400"/>
            </a:xfrm>
            <a:prstGeom prst="ellipse">
              <a:avLst/>
            </a:prstGeom>
            <a:noFill/>
            <a:ln cap="flat" cmpd="sng" w="9525">
              <a:solidFill>
                <a:srgbClr val="E6E7E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cxnSp>
          <p:nvCxnSpPr>
            <p:cNvPr id="316" name="Google Shape;316;p13"/>
            <p:cNvCxnSpPr/>
            <p:nvPr/>
          </p:nvCxnSpPr>
          <p:spPr>
            <a:xfrm>
              <a:off x="345275" y="5578256"/>
              <a:ext cx="1131000" cy="0"/>
            </a:xfrm>
            <a:prstGeom prst="straightConnector1">
              <a:avLst/>
            </a:prstGeom>
            <a:noFill/>
            <a:ln cap="flat" cmpd="sng" w="9525">
              <a:solidFill>
                <a:srgbClr val="F1F2F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317" name="Google Shape;317;p13"/>
            <p:cNvSpPr/>
            <p:nvPr/>
          </p:nvSpPr>
          <p:spPr>
            <a:xfrm>
              <a:off x="186926" y="5648648"/>
              <a:ext cx="95400" cy="95400"/>
            </a:xfrm>
            <a:prstGeom prst="ellipse">
              <a:avLst/>
            </a:prstGeom>
            <a:noFill/>
            <a:ln cap="flat" cmpd="sng" w="9525">
              <a:solidFill>
                <a:srgbClr val="E6E7E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cxnSp>
          <p:nvCxnSpPr>
            <p:cNvPr id="318" name="Google Shape;318;p13"/>
            <p:cNvCxnSpPr/>
            <p:nvPr/>
          </p:nvCxnSpPr>
          <p:spPr>
            <a:xfrm>
              <a:off x="345275" y="5734477"/>
              <a:ext cx="1131000" cy="0"/>
            </a:xfrm>
            <a:prstGeom prst="straightConnector1">
              <a:avLst/>
            </a:prstGeom>
            <a:noFill/>
            <a:ln cap="flat" cmpd="sng" w="9525">
              <a:solidFill>
                <a:srgbClr val="F1F2F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319" name="Google Shape;319;p13"/>
            <p:cNvSpPr/>
            <p:nvPr/>
          </p:nvSpPr>
          <p:spPr>
            <a:xfrm>
              <a:off x="186926" y="5804870"/>
              <a:ext cx="95400" cy="95400"/>
            </a:xfrm>
            <a:prstGeom prst="ellipse">
              <a:avLst/>
            </a:prstGeom>
            <a:noFill/>
            <a:ln cap="flat" cmpd="sng" w="9525">
              <a:solidFill>
                <a:srgbClr val="E6E7E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cxnSp>
          <p:nvCxnSpPr>
            <p:cNvPr id="320" name="Google Shape;320;p13"/>
            <p:cNvCxnSpPr/>
            <p:nvPr/>
          </p:nvCxnSpPr>
          <p:spPr>
            <a:xfrm>
              <a:off x="345275" y="5890699"/>
              <a:ext cx="1131000" cy="0"/>
            </a:xfrm>
            <a:prstGeom prst="straightConnector1">
              <a:avLst/>
            </a:prstGeom>
            <a:noFill/>
            <a:ln cap="flat" cmpd="sng" w="9525">
              <a:solidFill>
                <a:srgbClr val="F1F2F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321" name="Google Shape;321;p13"/>
            <p:cNvSpPr/>
            <p:nvPr/>
          </p:nvSpPr>
          <p:spPr>
            <a:xfrm>
              <a:off x="186926" y="5961091"/>
              <a:ext cx="95400" cy="95400"/>
            </a:xfrm>
            <a:prstGeom prst="ellipse">
              <a:avLst/>
            </a:prstGeom>
            <a:noFill/>
            <a:ln cap="flat" cmpd="sng" w="9525">
              <a:solidFill>
                <a:srgbClr val="E6E7E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cxnSp>
          <p:nvCxnSpPr>
            <p:cNvPr id="322" name="Google Shape;322;p13"/>
            <p:cNvCxnSpPr/>
            <p:nvPr/>
          </p:nvCxnSpPr>
          <p:spPr>
            <a:xfrm>
              <a:off x="345275" y="6046920"/>
              <a:ext cx="1131000" cy="0"/>
            </a:xfrm>
            <a:prstGeom prst="straightConnector1">
              <a:avLst/>
            </a:prstGeom>
            <a:noFill/>
            <a:ln cap="flat" cmpd="sng" w="9525">
              <a:solidFill>
                <a:srgbClr val="F1F2F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323" name="Google Shape;323;p13"/>
            <p:cNvSpPr/>
            <p:nvPr/>
          </p:nvSpPr>
          <p:spPr>
            <a:xfrm>
              <a:off x="186926" y="6117312"/>
              <a:ext cx="95400" cy="95400"/>
            </a:xfrm>
            <a:prstGeom prst="ellipse">
              <a:avLst/>
            </a:prstGeom>
            <a:noFill/>
            <a:ln cap="flat" cmpd="sng" w="9525">
              <a:solidFill>
                <a:srgbClr val="E6E7E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cxnSp>
          <p:nvCxnSpPr>
            <p:cNvPr id="324" name="Google Shape;324;p13"/>
            <p:cNvCxnSpPr/>
            <p:nvPr/>
          </p:nvCxnSpPr>
          <p:spPr>
            <a:xfrm>
              <a:off x="345275" y="6203141"/>
              <a:ext cx="1131000" cy="0"/>
            </a:xfrm>
            <a:prstGeom prst="straightConnector1">
              <a:avLst/>
            </a:prstGeom>
            <a:noFill/>
            <a:ln cap="flat" cmpd="sng" w="9525">
              <a:solidFill>
                <a:srgbClr val="F1F2F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325" name="Google Shape;325;p13"/>
            <p:cNvSpPr/>
            <p:nvPr/>
          </p:nvSpPr>
          <p:spPr>
            <a:xfrm>
              <a:off x="186926" y="6273533"/>
              <a:ext cx="95400" cy="95400"/>
            </a:xfrm>
            <a:prstGeom prst="ellipse">
              <a:avLst/>
            </a:prstGeom>
            <a:noFill/>
            <a:ln cap="flat" cmpd="sng" w="9525">
              <a:solidFill>
                <a:srgbClr val="E6E7E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cxnSp>
          <p:nvCxnSpPr>
            <p:cNvPr id="326" name="Google Shape;326;p13"/>
            <p:cNvCxnSpPr/>
            <p:nvPr/>
          </p:nvCxnSpPr>
          <p:spPr>
            <a:xfrm>
              <a:off x="345275" y="6359362"/>
              <a:ext cx="1131000" cy="0"/>
            </a:xfrm>
            <a:prstGeom prst="straightConnector1">
              <a:avLst/>
            </a:prstGeom>
            <a:noFill/>
            <a:ln cap="flat" cmpd="sng" w="9525">
              <a:solidFill>
                <a:srgbClr val="F1F2F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327" name="Google Shape;327;p13"/>
            <p:cNvSpPr/>
            <p:nvPr/>
          </p:nvSpPr>
          <p:spPr>
            <a:xfrm>
              <a:off x="186926" y="6429754"/>
              <a:ext cx="95400" cy="95400"/>
            </a:xfrm>
            <a:prstGeom prst="ellipse">
              <a:avLst/>
            </a:prstGeom>
            <a:noFill/>
            <a:ln cap="flat" cmpd="sng" w="9525">
              <a:solidFill>
                <a:srgbClr val="E6E7E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cxnSp>
          <p:nvCxnSpPr>
            <p:cNvPr id="328" name="Google Shape;328;p13"/>
            <p:cNvCxnSpPr/>
            <p:nvPr/>
          </p:nvCxnSpPr>
          <p:spPr>
            <a:xfrm>
              <a:off x="345275" y="6515583"/>
              <a:ext cx="1131000" cy="0"/>
            </a:xfrm>
            <a:prstGeom prst="straightConnector1">
              <a:avLst/>
            </a:prstGeom>
            <a:noFill/>
            <a:ln cap="flat" cmpd="sng" w="9525">
              <a:solidFill>
                <a:srgbClr val="F1F2F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329" name="Google Shape;329;p13"/>
            <p:cNvSpPr/>
            <p:nvPr/>
          </p:nvSpPr>
          <p:spPr>
            <a:xfrm>
              <a:off x="186926" y="6585975"/>
              <a:ext cx="95400" cy="95400"/>
            </a:xfrm>
            <a:prstGeom prst="ellipse">
              <a:avLst/>
            </a:prstGeom>
            <a:noFill/>
            <a:ln cap="flat" cmpd="sng" w="9525">
              <a:solidFill>
                <a:srgbClr val="E6E7E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cxnSp>
          <p:nvCxnSpPr>
            <p:cNvPr id="330" name="Google Shape;330;p13"/>
            <p:cNvCxnSpPr/>
            <p:nvPr/>
          </p:nvCxnSpPr>
          <p:spPr>
            <a:xfrm>
              <a:off x="345275" y="6671804"/>
              <a:ext cx="1131000" cy="0"/>
            </a:xfrm>
            <a:prstGeom prst="straightConnector1">
              <a:avLst/>
            </a:prstGeom>
            <a:noFill/>
            <a:ln cap="flat" cmpd="sng" w="9525">
              <a:solidFill>
                <a:srgbClr val="F1F2F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331" name="Google Shape;331;p13"/>
            <p:cNvSpPr/>
            <p:nvPr/>
          </p:nvSpPr>
          <p:spPr>
            <a:xfrm>
              <a:off x="186926" y="6742196"/>
              <a:ext cx="95400" cy="95400"/>
            </a:xfrm>
            <a:prstGeom prst="ellipse">
              <a:avLst/>
            </a:prstGeom>
            <a:noFill/>
            <a:ln cap="flat" cmpd="sng" w="9525">
              <a:solidFill>
                <a:srgbClr val="E6E7E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cxnSp>
          <p:nvCxnSpPr>
            <p:cNvPr id="332" name="Google Shape;332;p13"/>
            <p:cNvCxnSpPr/>
            <p:nvPr/>
          </p:nvCxnSpPr>
          <p:spPr>
            <a:xfrm>
              <a:off x="345275" y="6828026"/>
              <a:ext cx="1131000" cy="0"/>
            </a:xfrm>
            <a:prstGeom prst="straightConnector1">
              <a:avLst/>
            </a:prstGeom>
            <a:noFill/>
            <a:ln cap="flat" cmpd="sng" w="9525">
              <a:solidFill>
                <a:srgbClr val="F1F2F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333" name="Google Shape;333;p13"/>
            <p:cNvSpPr/>
            <p:nvPr/>
          </p:nvSpPr>
          <p:spPr>
            <a:xfrm>
              <a:off x="186926" y="7054639"/>
              <a:ext cx="95400" cy="95400"/>
            </a:xfrm>
            <a:prstGeom prst="ellipse">
              <a:avLst/>
            </a:prstGeom>
            <a:noFill/>
            <a:ln cap="flat" cmpd="sng" w="9525">
              <a:solidFill>
                <a:srgbClr val="E6E7E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cxnSp>
          <p:nvCxnSpPr>
            <p:cNvPr id="334" name="Google Shape;334;p13"/>
            <p:cNvCxnSpPr/>
            <p:nvPr/>
          </p:nvCxnSpPr>
          <p:spPr>
            <a:xfrm>
              <a:off x="345275" y="7140468"/>
              <a:ext cx="1131000" cy="0"/>
            </a:xfrm>
            <a:prstGeom prst="straightConnector1">
              <a:avLst/>
            </a:prstGeom>
            <a:noFill/>
            <a:ln cap="flat" cmpd="sng" w="9525">
              <a:solidFill>
                <a:srgbClr val="F1F2F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335" name="Google Shape;335;p13"/>
            <p:cNvSpPr/>
            <p:nvPr/>
          </p:nvSpPr>
          <p:spPr>
            <a:xfrm>
              <a:off x="186926" y="6898418"/>
              <a:ext cx="95400" cy="95400"/>
            </a:xfrm>
            <a:prstGeom prst="ellipse">
              <a:avLst/>
            </a:prstGeom>
            <a:noFill/>
            <a:ln cap="flat" cmpd="sng" w="9525">
              <a:solidFill>
                <a:srgbClr val="E6E7E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cxnSp>
          <p:nvCxnSpPr>
            <p:cNvPr id="336" name="Google Shape;336;p13"/>
            <p:cNvCxnSpPr/>
            <p:nvPr/>
          </p:nvCxnSpPr>
          <p:spPr>
            <a:xfrm>
              <a:off x="345275" y="6984247"/>
              <a:ext cx="1131000" cy="0"/>
            </a:xfrm>
            <a:prstGeom prst="straightConnector1">
              <a:avLst/>
            </a:prstGeom>
            <a:noFill/>
            <a:ln cap="flat" cmpd="sng" w="9525">
              <a:solidFill>
                <a:srgbClr val="F1F2F2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337" name="Google Shape;337;p13"/>
          <p:cNvGrpSpPr/>
          <p:nvPr/>
        </p:nvGrpSpPr>
        <p:grpSpPr>
          <a:xfrm>
            <a:off x="176763" y="7293244"/>
            <a:ext cx="1296000" cy="180000"/>
            <a:chOff x="180969" y="1382875"/>
            <a:chExt cx="1296000" cy="180000"/>
          </a:xfrm>
        </p:grpSpPr>
        <p:sp>
          <p:nvSpPr>
            <p:cNvPr id="338" name="Google Shape;338;p13"/>
            <p:cNvSpPr/>
            <p:nvPr/>
          </p:nvSpPr>
          <p:spPr>
            <a:xfrm>
              <a:off x="180969" y="1382875"/>
              <a:ext cx="1296000" cy="180000"/>
            </a:xfrm>
            <a:prstGeom prst="rect">
              <a:avLst/>
            </a:prstGeom>
            <a:solidFill>
              <a:srgbClr val="B6D2D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9" name="Google Shape;339;p13"/>
            <p:cNvSpPr txBox="1"/>
            <p:nvPr/>
          </p:nvSpPr>
          <p:spPr>
            <a:xfrm>
              <a:off x="342898" y="1388275"/>
              <a:ext cx="1031100" cy="16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00">
                  <a:solidFill>
                    <a:srgbClr val="586E82"/>
                  </a:solidFill>
                  <a:latin typeface="Spartan"/>
                  <a:ea typeface="Spartan"/>
                  <a:cs typeface="Spartan"/>
                  <a:sym typeface="Spartan"/>
                </a:rPr>
                <a:t>Sauces / Oils</a:t>
              </a:r>
              <a:endParaRPr sz="1100">
                <a:solidFill>
                  <a:srgbClr val="586E82"/>
                </a:solidFill>
                <a:latin typeface="Spartan"/>
                <a:ea typeface="Spartan"/>
                <a:cs typeface="Spartan"/>
                <a:sym typeface="Spartan"/>
              </a:endParaRPr>
            </a:p>
          </p:txBody>
        </p:sp>
      </p:grpSp>
      <p:grpSp>
        <p:nvGrpSpPr>
          <p:cNvPr id="340" name="Google Shape;340;p13"/>
          <p:cNvGrpSpPr/>
          <p:nvPr/>
        </p:nvGrpSpPr>
        <p:grpSpPr>
          <a:xfrm>
            <a:off x="329175" y="7503431"/>
            <a:ext cx="1150163" cy="1257689"/>
            <a:chOff x="333381" y="7503431"/>
            <a:chExt cx="1150163" cy="1257689"/>
          </a:xfrm>
        </p:grpSpPr>
        <p:sp>
          <p:nvSpPr>
            <p:cNvPr id="341" name="Google Shape;341;p13"/>
            <p:cNvSpPr txBox="1"/>
            <p:nvPr/>
          </p:nvSpPr>
          <p:spPr>
            <a:xfrm>
              <a:off x="333381" y="7503431"/>
              <a:ext cx="1145400" cy="16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00">
                  <a:solidFill>
                    <a:srgbClr val="231F20"/>
                  </a:solidFill>
                  <a:latin typeface="Lato"/>
                  <a:ea typeface="Lato"/>
                  <a:cs typeface="Lato"/>
                  <a:sym typeface="Lato"/>
                </a:rPr>
                <a:t>Hot Sauce</a:t>
              </a:r>
              <a:endParaRPr sz="1100">
                <a:solidFill>
                  <a:srgbClr val="231F20"/>
                </a:solidFill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342" name="Google Shape;342;p13"/>
            <p:cNvSpPr txBox="1"/>
            <p:nvPr/>
          </p:nvSpPr>
          <p:spPr>
            <a:xfrm>
              <a:off x="338144" y="7663012"/>
              <a:ext cx="1145400" cy="16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00">
                  <a:solidFill>
                    <a:srgbClr val="231F20"/>
                  </a:solidFill>
                  <a:latin typeface="Lato"/>
                  <a:ea typeface="Lato"/>
                  <a:cs typeface="Lato"/>
                  <a:sym typeface="Lato"/>
                </a:rPr>
                <a:t>Syrup</a:t>
              </a:r>
              <a:endParaRPr sz="1100">
                <a:solidFill>
                  <a:srgbClr val="231F20"/>
                </a:solidFill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343" name="Google Shape;343;p13"/>
            <p:cNvSpPr txBox="1"/>
            <p:nvPr/>
          </p:nvSpPr>
          <p:spPr>
            <a:xfrm>
              <a:off x="338144" y="8282284"/>
              <a:ext cx="1145400" cy="16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00">
                  <a:solidFill>
                    <a:srgbClr val="231F20"/>
                  </a:solidFill>
                  <a:latin typeface="Lato"/>
                  <a:ea typeface="Lato"/>
                  <a:cs typeface="Lato"/>
                  <a:sym typeface="Lato"/>
                </a:rPr>
                <a:t>Vinegar</a:t>
              </a:r>
              <a:endParaRPr sz="1100">
                <a:solidFill>
                  <a:srgbClr val="231F20"/>
                </a:solidFill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344" name="Google Shape;344;p13"/>
            <p:cNvSpPr txBox="1"/>
            <p:nvPr/>
          </p:nvSpPr>
          <p:spPr>
            <a:xfrm>
              <a:off x="338144" y="8437103"/>
              <a:ext cx="1145400" cy="16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00">
                  <a:solidFill>
                    <a:srgbClr val="231F20"/>
                  </a:solidFill>
                  <a:latin typeface="Lato"/>
                  <a:ea typeface="Lato"/>
                  <a:cs typeface="Lato"/>
                  <a:sym typeface="Lato"/>
                </a:rPr>
                <a:t>Olive Oil</a:t>
              </a:r>
              <a:endParaRPr sz="1100">
                <a:solidFill>
                  <a:srgbClr val="231F20"/>
                </a:solidFill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345" name="Google Shape;345;p13"/>
            <p:cNvSpPr txBox="1"/>
            <p:nvPr/>
          </p:nvSpPr>
          <p:spPr>
            <a:xfrm>
              <a:off x="338144" y="7817830"/>
              <a:ext cx="1145400" cy="16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00">
                  <a:solidFill>
                    <a:srgbClr val="231F20"/>
                  </a:solidFill>
                  <a:latin typeface="Lato"/>
                  <a:ea typeface="Lato"/>
                  <a:cs typeface="Lato"/>
                  <a:sym typeface="Lato"/>
                </a:rPr>
                <a:t>BBQ Sauce</a:t>
              </a:r>
              <a:endParaRPr sz="1100">
                <a:solidFill>
                  <a:srgbClr val="231F20"/>
                </a:solidFill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346" name="Google Shape;346;p13"/>
            <p:cNvSpPr txBox="1"/>
            <p:nvPr/>
          </p:nvSpPr>
          <p:spPr>
            <a:xfrm>
              <a:off x="338144" y="7972648"/>
              <a:ext cx="1145400" cy="16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00">
                  <a:solidFill>
                    <a:srgbClr val="231F20"/>
                  </a:solidFill>
                  <a:latin typeface="Lato"/>
                  <a:ea typeface="Lato"/>
                  <a:cs typeface="Lato"/>
                  <a:sym typeface="Lato"/>
                </a:rPr>
                <a:t>Spaghetti Sauce</a:t>
              </a:r>
              <a:endParaRPr sz="1100">
                <a:solidFill>
                  <a:srgbClr val="231F20"/>
                </a:solidFill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347" name="Google Shape;347;p13"/>
            <p:cNvSpPr txBox="1"/>
            <p:nvPr/>
          </p:nvSpPr>
          <p:spPr>
            <a:xfrm>
              <a:off x="338144" y="8127466"/>
              <a:ext cx="1145400" cy="16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00">
                  <a:solidFill>
                    <a:srgbClr val="231F20"/>
                  </a:solidFill>
                  <a:latin typeface="Lato"/>
                  <a:ea typeface="Lato"/>
                  <a:cs typeface="Lato"/>
                  <a:sym typeface="Lato"/>
                </a:rPr>
                <a:t>Vegetable Oil</a:t>
              </a:r>
              <a:endParaRPr sz="1100">
                <a:solidFill>
                  <a:srgbClr val="231F20"/>
                </a:solidFill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348" name="Google Shape;348;p13"/>
            <p:cNvSpPr txBox="1"/>
            <p:nvPr/>
          </p:nvSpPr>
          <p:spPr>
            <a:xfrm>
              <a:off x="338144" y="8591921"/>
              <a:ext cx="1145400" cy="16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00">
                  <a:solidFill>
                    <a:srgbClr val="231F20"/>
                  </a:solidFill>
                  <a:latin typeface="Lato"/>
                  <a:ea typeface="Lato"/>
                  <a:cs typeface="Lato"/>
                  <a:sym typeface="Lato"/>
                </a:rPr>
                <a:t>Soy Sauce</a:t>
              </a:r>
              <a:endParaRPr sz="1100">
                <a:solidFill>
                  <a:srgbClr val="231F20"/>
                </a:solidFill>
                <a:latin typeface="Lato"/>
                <a:ea typeface="Lato"/>
                <a:cs typeface="Lato"/>
                <a:sym typeface="Lato"/>
              </a:endParaRPr>
            </a:p>
          </p:txBody>
        </p:sp>
      </p:grpSp>
      <p:sp>
        <p:nvSpPr>
          <p:cNvPr id="349" name="Google Shape;349;p13"/>
          <p:cNvSpPr/>
          <p:nvPr/>
        </p:nvSpPr>
        <p:spPr>
          <a:xfrm>
            <a:off x="182719" y="7567000"/>
            <a:ext cx="95400" cy="95400"/>
          </a:xfrm>
          <a:prstGeom prst="ellipse">
            <a:avLst/>
          </a:prstGeom>
          <a:noFill/>
          <a:ln cap="flat" cmpd="sng" w="9525">
            <a:solidFill>
              <a:srgbClr val="E6E7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0" name="Google Shape;350;p13"/>
          <p:cNvSpPr/>
          <p:nvPr/>
        </p:nvSpPr>
        <p:spPr>
          <a:xfrm>
            <a:off x="182719" y="7723221"/>
            <a:ext cx="95400" cy="95400"/>
          </a:xfrm>
          <a:prstGeom prst="ellipse">
            <a:avLst/>
          </a:prstGeom>
          <a:noFill/>
          <a:ln cap="flat" cmpd="sng" w="9525">
            <a:solidFill>
              <a:srgbClr val="E6E7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1" name="Google Shape;351;p13"/>
          <p:cNvSpPr/>
          <p:nvPr/>
        </p:nvSpPr>
        <p:spPr>
          <a:xfrm>
            <a:off x="182719" y="7879442"/>
            <a:ext cx="95400" cy="95400"/>
          </a:xfrm>
          <a:prstGeom prst="ellipse">
            <a:avLst/>
          </a:prstGeom>
          <a:noFill/>
          <a:ln cap="flat" cmpd="sng" w="9525">
            <a:solidFill>
              <a:srgbClr val="E6E7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2" name="Google Shape;352;p13"/>
          <p:cNvSpPr/>
          <p:nvPr/>
        </p:nvSpPr>
        <p:spPr>
          <a:xfrm>
            <a:off x="182719" y="8035663"/>
            <a:ext cx="95400" cy="95400"/>
          </a:xfrm>
          <a:prstGeom prst="ellipse">
            <a:avLst/>
          </a:prstGeom>
          <a:noFill/>
          <a:ln cap="flat" cmpd="sng" w="9525">
            <a:solidFill>
              <a:srgbClr val="E6E7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3" name="Google Shape;353;p13"/>
          <p:cNvSpPr/>
          <p:nvPr/>
        </p:nvSpPr>
        <p:spPr>
          <a:xfrm>
            <a:off x="182719" y="8191884"/>
            <a:ext cx="95400" cy="95400"/>
          </a:xfrm>
          <a:prstGeom prst="ellipse">
            <a:avLst/>
          </a:prstGeom>
          <a:noFill/>
          <a:ln cap="flat" cmpd="sng" w="9525">
            <a:solidFill>
              <a:srgbClr val="E6E7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4" name="Google Shape;354;p13"/>
          <p:cNvSpPr/>
          <p:nvPr/>
        </p:nvSpPr>
        <p:spPr>
          <a:xfrm>
            <a:off x="182719" y="8348106"/>
            <a:ext cx="95400" cy="95400"/>
          </a:xfrm>
          <a:prstGeom prst="ellipse">
            <a:avLst/>
          </a:prstGeom>
          <a:noFill/>
          <a:ln cap="flat" cmpd="sng" w="9525">
            <a:solidFill>
              <a:srgbClr val="E6E7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5" name="Google Shape;355;p13"/>
          <p:cNvSpPr/>
          <p:nvPr/>
        </p:nvSpPr>
        <p:spPr>
          <a:xfrm>
            <a:off x="182719" y="8504327"/>
            <a:ext cx="95400" cy="95400"/>
          </a:xfrm>
          <a:prstGeom prst="ellipse">
            <a:avLst/>
          </a:prstGeom>
          <a:noFill/>
          <a:ln cap="flat" cmpd="sng" w="9525">
            <a:solidFill>
              <a:srgbClr val="E6E7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6" name="Google Shape;356;p13"/>
          <p:cNvSpPr/>
          <p:nvPr/>
        </p:nvSpPr>
        <p:spPr>
          <a:xfrm>
            <a:off x="182719" y="8660548"/>
            <a:ext cx="95400" cy="95400"/>
          </a:xfrm>
          <a:prstGeom prst="ellipse">
            <a:avLst/>
          </a:prstGeom>
          <a:noFill/>
          <a:ln cap="flat" cmpd="sng" w="9525">
            <a:solidFill>
              <a:srgbClr val="E6E7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7" name="Google Shape;357;p13"/>
          <p:cNvSpPr/>
          <p:nvPr/>
        </p:nvSpPr>
        <p:spPr>
          <a:xfrm>
            <a:off x="182719" y="8816769"/>
            <a:ext cx="95400" cy="95400"/>
          </a:xfrm>
          <a:prstGeom prst="ellipse">
            <a:avLst/>
          </a:prstGeom>
          <a:noFill/>
          <a:ln cap="flat" cmpd="sng" w="9525">
            <a:solidFill>
              <a:srgbClr val="E6E7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8" name="Google Shape;358;p13"/>
          <p:cNvSpPr/>
          <p:nvPr/>
        </p:nvSpPr>
        <p:spPr>
          <a:xfrm>
            <a:off x="182719" y="8972990"/>
            <a:ext cx="95400" cy="95400"/>
          </a:xfrm>
          <a:prstGeom prst="ellipse">
            <a:avLst/>
          </a:prstGeom>
          <a:noFill/>
          <a:ln cap="flat" cmpd="sng" w="9525">
            <a:solidFill>
              <a:srgbClr val="E6E7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359" name="Google Shape;359;p13"/>
          <p:cNvGrpSpPr/>
          <p:nvPr/>
        </p:nvGrpSpPr>
        <p:grpSpPr>
          <a:xfrm>
            <a:off x="176763" y="9212094"/>
            <a:ext cx="1296000" cy="180000"/>
            <a:chOff x="180969" y="1382875"/>
            <a:chExt cx="1296000" cy="180000"/>
          </a:xfrm>
        </p:grpSpPr>
        <p:sp>
          <p:nvSpPr>
            <p:cNvPr id="360" name="Google Shape;360;p13"/>
            <p:cNvSpPr/>
            <p:nvPr/>
          </p:nvSpPr>
          <p:spPr>
            <a:xfrm>
              <a:off x="180969" y="1382875"/>
              <a:ext cx="1296000" cy="180000"/>
            </a:xfrm>
            <a:prstGeom prst="rect">
              <a:avLst/>
            </a:prstGeom>
            <a:solidFill>
              <a:srgbClr val="B6D2D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1" name="Google Shape;361;p13"/>
            <p:cNvSpPr txBox="1"/>
            <p:nvPr/>
          </p:nvSpPr>
          <p:spPr>
            <a:xfrm>
              <a:off x="342898" y="1388275"/>
              <a:ext cx="1031100" cy="16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00">
                  <a:solidFill>
                    <a:srgbClr val="586E82"/>
                  </a:solidFill>
                  <a:latin typeface="Spartan"/>
                  <a:ea typeface="Spartan"/>
                  <a:cs typeface="Spartan"/>
                  <a:sym typeface="Spartan"/>
                </a:rPr>
                <a:t>Breakfast</a:t>
              </a:r>
              <a:endParaRPr sz="1100">
                <a:solidFill>
                  <a:srgbClr val="586E82"/>
                </a:solidFill>
                <a:latin typeface="Spartan"/>
                <a:ea typeface="Spartan"/>
                <a:cs typeface="Spartan"/>
                <a:sym typeface="Spartan"/>
              </a:endParaRPr>
            </a:p>
          </p:txBody>
        </p:sp>
      </p:grpSp>
      <p:grpSp>
        <p:nvGrpSpPr>
          <p:cNvPr id="362" name="Google Shape;362;p13"/>
          <p:cNvGrpSpPr/>
          <p:nvPr/>
        </p:nvGrpSpPr>
        <p:grpSpPr>
          <a:xfrm>
            <a:off x="329175" y="9422281"/>
            <a:ext cx="1150163" cy="643179"/>
            <a:chOff x="333381" y="9422281"/>
            <a:chExt cx="1150163" cy="643179"/>
          </a:xfrm>
        </p:grpSpPr>
        <p:sp>
          <p:nvSpPr>
            <p:cNvPr id="363" name="Google Shape;363;p13"/>
            <p:cNvSpPr txBox="1"/>
            <p:nvPr/>
          </p:nvSpPr>
          <p:spPr>
            <a:xfrm>
              <a:off x="333381" y="9422281"/>
              <a:ext cx="1145400" cy="16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00">
                  <a:solidFill>
                    <a:srgbClr val="231F20"/>
                  </a:solidFill>
                  <a:latin typeface="Lato"/>
                  <a:ea typeface="Lato"/>
                  <a:cs typeface="Lato"/>
                  <a:sym typeface="Lato"/>
                </a:rPr>
                <a:t>Pancake Mix</a:t>
              </a:r>
              <a:endParaRPr sz="1100">
                <a:solidFill>
                  <a:srgbClr val="231F20"/>
                </a:solidFill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364" name="Google Shape;364;p13"/>
            <p:cNvSpPr txBox="1"/>
            <p:nvPr/>
          </p:nvSpPr>
          <p:spPr>
            <a:xfrm>
              <a:off x="338144" y="9586624"/>
              <a:ext cx="1145400" cy="16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00">
                  <a:solidFill>
                    <a:srgbClr val="231F20"/>
                  </a:solidFill>
                  <a:latin typeface="Lato"/>
                  <a:ea typeface="Lato"/>
                  <a:cs typeface="Lato"/>
                  <a:sym typeface="Lato"/>
                </a:rPr>
                <a:t>Oatmeal</a:t>
              </a:r>
              <a:endParaRPr sz="1100">
                <a:solidFill>
                  <a:srgbClr val="231F20"/>
                </a:solidFill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365" name="Google Shape;365;p13"/>
            <p:cNvSpPr txBox="1"/>
            <p:nvPr/>
          </p:nvSpPr>
          <p:spPr>
            <a:xfrm>
              <a:off x="338144" y="9741443"/>
              <a:ext cx="1145400" cy="16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00">
                  <a:solidFill>
                    <a:srgbClr val="231F20"/>
                  </a:solidFill>
                  <a:latin typeface="Lato"/>
                  <a:ea typeface="Lato"/>
                  <a:cs typeface="Lato"/>
                  <a:sym typeface="Lato"/>
                </a:rPr>
                <a:t>Creamed Mix</a:t>
              </a:r>
              <a:endParaRPr sz="1100">
                <a:solidFill>
                  <a:srgbClr val="231F20"/>
                </a:solidFill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366" name="Google Shape;366;p13"/>
            <p:cNvSpPr txBox="1"/>
            <p:nvPr/>
          </p:nvSpPr>
          <p:spPr>
            <a:xfrm>
              <a:off x="338144" y="9896261"/>
              <a:ext cx="1145400" cy="16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00">
                  <a:solidFill>
                    <a:srgbClr val="231F20"/>
                  </a:solidFill>
                  <a:latin typeface="Lato"/>
                  <a:ea typeface="Lato"/>
                  <a:cs typeface="Lato"/>
                  <a:sym typeface="Lato"/>
                </a:rPr>
                <a:t>Cold Cereal</a:t>
              </a:r>
              <a:endParaRPr sz="1100">
                <a:solidFill>
                  <a:srgbClr val="231F20"/>
                </a:solidFill>
                <a:latin typeface="Lato"/>
                <a:ea typeface="Lato"/>
                <a:cs typeface="Lato"/>
                <a:sym typeface="Lato"/>
              </a:endParaRPr>
            </a:p>
          </p:txBody>
        </p:sp>
      </p:grpSp>
      <p:grpSp>
        <p:nvGrpSpPr>
          <p:cNvPr id="367" name="Google Shape;367;p13"/>
          <p:cNvGrpSpPr/>
          <p:nvPr/>
        </p:nvGrpSpPr>
        <p:grpSpPr>
          <a:xfrm>
            <a:off x="182719" y="9490612"/>
            <a:ext cx="1289349" cy="876506"/>
            <a:chOff x="186926" y="9490612"/>
            <a:chExt cx="1289349" cy="876506"/>
          </a:xfrm>
        </p:grpSpPr>
        <p:sp>
          <p:nvSpPr>
            <p:cNvPr id="368" name="Google Shape;368;p13"/>
            <p:cNvSpPr/>
            <p:nvPr/>
          </p:nvSpPr>
          <p:spPr>
            <a:xfrm>
              <a:off x="186926" y="9490612"/>
              <a:ext cx="95400" cy="95400"/>
            </a:xfrm>
            <a:prstGeom prst="ellipse">
              <a:avLst/>
            </a:prstGeom>
            <a:noFill/>
            <a:ln cap="flat" cmpd="sng" w="9525">
              <a:solidFill>
                <a:srgbClr val="E6E7E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9" name="Google Shape;369;p13"/>
            <p:cNvSpPr/>
            <p:nvPr/>
          </p:nvSpPr>
          <p:spPr>
            <a:xfrm>
              <a:off x="186926" y="9646834"/>
              <a:ext cx="95400" cy="95400"/>
            </a:xfrm>
            <a:prstGeom prst="ellipse">
              <a:avLst/>
            </a:prstGeom>
            <a:noFill/>
            <a:ln cap="flat" cmpd="sng" w="9525">
              <a:solidFill>
                <a:srgbClr val="E6E7E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0" name="Google Shape;370;p13"/>
            <p:cNvSpPr/>
            <p:nvPr/>
          </p:nvSpPr>
          <p:spPr>
            <a:xfrm>
              <a:off x="186926" y="9803055"/>
              <a:ext cx="95400" cy="95400"/>
            </a:xfrm>
            <a:prstGeom prst="ellipse">
              <a:avLst/>
            </a:prstGeom>
            <a:noFill/>
            <a:ln cap="flat" cmpd="sng" w="9525">
              <a:solidFill>
                <a:srgbClr val="E6E7E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1" name="Google Shape;371;p13"/>
            <p:cNvSpPr/>
            <p:nvPr/>
          </p:nvSpPr>
          <p:spPr>
            <a:xfrm>
              <a:off x="186926" y="9959276"/>
              <a:ext cx="95400" cy="95400"/>
            </a:xfrm>
            <a:prstGeom prst="ellipse">
              <a:avLst/>
            </a:prstGeom>
            <a:noFill/>
            <a:ln cap="flat" cmpd="sng" w="9525">
              <a:solidFill>
                <a:srgbClr val="E6E7E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2" name="Google Shape;372;p13"/>
            <p:cNvSpPr/>
            <p:nvPr/>
          </p:nvSpPr>
          <p:spPr>
            <a:xfrm>
              <a:off x="186926" y="10115497"/>
              <a:ext cx="95400" cy="95400"/>
            </a:xfrm>
            <a:prstGeom prst="ellipse">
              <a:avLst/>
            </a:prstGeom>
            <a:noFill/>
            <a:ln cap="flat" cmpd="sng" w="9525">
              <a:solidFill>
                <a:srgbClr val="E6E7E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3" name="Google Shape;373;p13"/>
            <p:cNvSpPr/>
            <p:nvPr/>
          </p:nvSpPr>
          <p:spPr>
            <a:xfrm>
              <a:off x="186926" y="10271718"/>
              <a:ext cx="95400" cy="95400"/>
            </a:xfrm>
            <a:prstGeom prst="ellipse">
              <a:avLst/>
            </a:prstGeom>
            <a:noFill/>
            <a:ln cap="flat" cmpd="sng" w="9525">
              <a:solidFill>
                <a:srgbClr val="E6E7E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374" name="Google Shape;374;p13"/>
            <p:cNvGrpSpPr/>
            <p:nvPr/>
          </p:nvGrpSpPr>
          <p:grpSpPr>
            <a:xfrm>
              <a:off x="345275" y="9576441"/>
              <a:ext cx="1131000" cy="781106"/>
              <a:chOff x="345275" y="9576441"/>
              <a:chExt cx="1131000" cy="781106"/>
            </a:xfrm>
          </p:grpSpPr>
          <p:cxnSp>
            <p:nvCxnSpPr>
              <p:cNvPr id="375" name="Google Shape;375;p13"/>
              <p:cNvCxnSpPr/>
              <p:nvPr/>
            </p:nvCxnSpPr>
            <p:spPr>
              <a:xfrm>
                <a:off x="345275" y="9576441"/>
                <a:ext cx="1131000" cy="0"/>
              </a:xfrm>
              <a:prstGeom prst="straightConnector1">
                <a:avLst/>
              </a:prstGeom>
              <a:noFill/>
              <a:ln cap="flat" cmpd="sng" w="9525">
                <a:solidFill>
                  <a:srgbClr val="F1F2F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376" name="Google Shape;376;p13"/>
              <p:cNvCxnSpPr/>
              <p:nvPr/>
            </p:nvCxnSpPr>
            <p:spPr>
              <a:xfrm>
                <a:off x="345275" y="9732663"/>
                <a:ext cx="1131000" cy="0"/>
              </a:xfrm>
              <a:prstGeom prst="straightConnector1">
                <a:avLst/>
              </a:prstGeom>
              <a:noFill/>
              <a:ln cap="flat" cmpd="sng" w="9525">
                <a:solidFill>
                  <a:srgbClr val="F1F2F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377" name="Google Shape;377;p13"/>
              <p:cNvCxnSpPr/>
              <p:nvPr/>
            </p:nvCxnSpPr>
            <p:spPr>
              <a:xfrm>
                <a:off x="345275" y="9888884"/>
                <a:ext cx="1131000" cy="0"/>
              </a:xfrm>
              <a:prstGeom prst="straightConnector1">
                <a:avLst/>
              </a:prstGeom>
              <a:noFill/>
              <a:ln cap="flat" cmpd="sng" w="9525">
                <a:solidFill>
                  <a:srgbClr val="F1F2F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378" name="Google Shape;378;p13"/>
              <p:cNvCxnSpPr/>
              <p:nvPr/>
            </p:nvCxnSpPr>
            <p:spPr>
              <a:xfrm>
                <a:off x="345275" y="10045105"/>
                <a:ext cx="1131000" cy="0"/>
              </a:xfrm>
              <a:prstGeom prst="straightConnector1">
                <a:avLst/>
              </a:prstGeom>
              <a:noFill/>
              <a:ln cap="flat" cmpd="sng" w="9525">
                <a:solidFill>
                  <a:srgbClr val="F1F2F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379" name="Google Shape;379;p13"/>
              <p:cNvCxnSpPr/>
              <p:nvPr/>
            </p:nvCxnSpPr>
            <p:spPr>
              <a:xfrm>
                <a:off x="345275" y="10201326"/>
                <a:ext cx="1131000" cy="0"/>
              </a:xfrm>
              <a:prstGeom prst="straightConnector1">
                <a:avLst/>
              </a:prstGeom>
              <a:noFill/>
              <a:ln cap="flat" cmpd="sng" w="9525">
                <a:solidFill>
                  <a:srgbClr val="F1F2F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380" name="Google Shape;380;p13"/>
              <p:cNvCxnSpPr/>
              <p:nvPr/>
            </p:nvCxnSpPr>
            <p:spPr>
              <a:xfrm>
                <a:off x="345275" y="10357547"/>
                <a:ext cx="1131000" cy="0"/>
              </a:xfrm>
              <a:prstGeom prst="straightConnector1">
                <a:avLst/>
              </a:prstGeom>
              <a:noFill/>
              <a:ln cap="flat" cmpd="sng" w="9525">
                <a:solidFill>
                  <a:srgbClr val="F1F2F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</p:grpSp>
      <p:grpSp>
        <p:nvGrpSpPr>
          <p:cNvPr id="381" name="Google Shape;381;p13"/>
          <p:cNvGrpSpPr/>
          <p:nvPr/>
        </p:nvGrpSpPr>
        <p:grpSpPr>
          <a:xfrm>
            <a:off x="1651913" y="1382875"/>
            <a:ext cx="1296000" cy="180000"/>
            <a:chOff x="180969" y="1382875"/>
            <a:chExt cx="1296000" cy="180000"/>
          </a:xfrm>
        </p:grpSpPr>
        <p:sp>
          <p:nvSpPr>
            <p:cNvPr id="382" name="Google Shape;382;p13"/>
            <p:cNvSpPr/>
            <p:nvPr/>
          </p:nvSpPr>
          <p:spPr>
            <a:xfrm>
              <a:off x="180969" y="1382875"/>
              <a:ext cx="1296000" cy="180000"/>
            </a:xfrm>
            <a:prstGeom prst="rect">
              <a:avLst/>
            </a:prstGeom>
            <a:solidFill>
              <a:srgbClr val="B6D2D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3" name="Google Shape;383;p13"/>
            <p:cNvSpPr txBox="1"/>
            <p:nvPr/>
          </p:nvSpPr>
          <p:spPr>
            <a:xfrm>
              <a:off x="342898" y="1388275"/>
              <a:ext cx="1031100" cy="16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00">
                  <a:solidFill>
                    <a:srgbClr val="586E82"/>
                  </a:solidFill>
                  <a:latin typeface="Spartan"/>
                  <a:ea typeface="Spartan"/>
                  <a:cs typeface="Spartan"/>
                  <a:sym typeface="Spartan"/>
                </a:rPr>
                <a:t>Household</a:t>
              </a:r>
              <a:endParaRPr sz="1100">
                <a:solidFill>
                  <a:srgbClr val="586E82"/>
                </a:solidFill>
                <a:latin typeface="Spartan"/>
                <a:ea typeface="Spartan"/>
                <a:cs typeface="Spartan"/>
                <a:sym typeface="Spartan"/>
              </a:endParaRPr>
            </a:p>
          </p:txBody>
        </p:sp>
      </p:grpSp>
      <p:grpSp>
        <p:nvGrpSpPr>
          <p:cNvPr id="384" name="Google Shape;384;p13"/>
          <p:cNvGrpSpPr/>
          <p:nvPr/>
        </p:nvGrpSpPr>
        <p:grpSpPr>
          <a:xfrm>
            <a:off x="1804325" y="1593063"/>
            <a:ext cx="1150163" cy="2027056"/>
            <a:chOff x="1808531" y="1593063"/>
            <a:chExt cx="1150163" cy="2027056"/>
          </a:xfrm>
        </p:grpSpPr>
        <p:sp>
          <p:nvSpPr>
            <p:cNvPr id="385" name="Google Shape;385;p13"/>
            <p:cNvSpPr txBox="1"/>
            <p:nvPr/>
          </p:nvSpPr>
          <p:spPr>
            <a:xfrm>
              <a:off x="1808531" y="1593063"/>
              <a:ext cx="1145400" cy="16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00">
                  <a:solidFill>
                    <a:srgbClr val="231F20"/>
                  </a:solidFill>
                  <a:latin typeface="Lato"/>
                  <a:ea typeface="Lato"/>
                  <a:cs typeface="Lato"/>
                  <a:sym typeface="Lato"/>
                </a:rPr>
                <a:t>Dish Soap</a:t>
              </a:r>
              <a:endParaRPr sz="1100">
                <a:solidFill>
                  <a:srgbClr val="231F20"/>
                </a:solidFill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386" name="Google Shape;386;p13"/>
            <p:cNvSpPr txBox="1"/>
            <p:nvPr/>
          </p:nvSpPr>
          <p:spPr>
            <a:xfrm>
              <a:off x="1813294" y="1747881"/>
              <a:ext cx="1145400" cy="16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00">
                  <a:solidFill>
                    <a:srgbClr val="231F20"/>
                  </a:solidFill>
                  <a:latin typeface="Lato"/>
                  <a:ea typeface="Lato"/>
                  <a:cs typeface="Lato"/>
                  <a:sym typeface="Lato"/>
                </a:rPr>
                <a:t>Rags</a:t>
              </a:r>
              <a:endParaRPr sz="1100">
                <a:solidFill>
                  <a:srgbClr val="231F20"/>
                </a:solidFill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387" name="Google Shape;387;p13"/>
            <p:cNvSpPr txBox="1"/>
            <p:nvPr/>
          </p:nvSpPr>
          <p:spPr>
            <a:xfrm>
              <a:off x="1813294" y="2367153"/>
              <a:ext cx="1145400" cy="16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00">
                  <a:solidFill>
                    <a:srgbClr val="231F20"/>
                  </a:solidFill>
                  <a:latin typeface="Lato"/>
                  <a:ea typeface="Lato"/>
                  <a:cs typeface="Lato"/>
                  <a:sym typeface="Lato"/>
                </a:rPr>
                <a:t>Cards</a:t>
              </a:r>
              <a:endParaRPr sz="1100">
                <a:solidFill>
                  <a:srgbClr val="231F20"/>
                </a:solidFill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388" name="Google Shape;388;p13"/>
            <p:cNvSpPr txBox="1"/>
            <p:nvPr/>
          </p:nvSpPr>
          <p:spPr>
            <a:xfrm>
              <a:off x="1813294" y="2521971"/>
              <a:ext cx="1145400" cy="16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00">
                  <a:solidFill>
                    <a:srgbClr val="231F20"/>
                  </a:solidFill>
                  <a:latin typeface="Lato"/>
                  <a:ea typeface="Lato"/>
                  <a:cs typeface="Lato"/>
                  <a:sym typeface="Lato"/>
                </a:rPr>
                <a:t>Light Bulbs</a:t>
              </a:r>
              <a:endParaRPr sz="1100">
                <a:solidFill>
                  <a:srgbClr val="231F20"/>
                </a:solidFill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389" name="Google Shape;389;p13"/>
            <p:cNvSpPr txBox="1"/>
            <p:nvPr/>
          </p:nvSpPr>
          <p:spPr>
            <a:xfrm>
              <a:off x="1813294" y="1902699"/>
              <a:ext cx="1145400" cy="16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00">
                  <a:solidFill>
                    <a:srgbClr val="231F20"/>
                  </a:solidFill>
                  <a:latin typeface="Lato"/>
                  <a:ea typeface="Lato"/>
                  <a:cs typeface="Lato"/>
                  <a:sym typeface="Lato"/>
                </a:rPr>
                <a:t>Bleach</a:t>
              </a:r>
              <a:endParaRPr sz="1100">
                <a:solidFill>
                  <a:srgbClr val="231F20"/>
                </a:solidFill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390" name="Google Shape;390;p13"/>
            <p:cNvSpPr txBox="1"/>
            <p:nvPr/>
          </p:nvSpPr>
          <p:spPr>
            <a:xfrm>
              <a:off x="1813294" y="2057517"/>
              <a:ext cx="1145400" cy="16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00">
                  <a:solidFill>
                    <a:srgbClr val="231F20"/>
                  </a:solidFill>
                  <a:latin typeface="Lato"/>
                  <a:ea typeface="Lato"/>
                  <a:cs typeface="Lato"/>
                  <a:sym typeface="Lato"/>
                </a:rPr>
                <a:t>Sponges</a:t>
              </a:r>
              <a:endParaRPr sz="1100">
                <a:solidFill>
                  <a:srgbClr val="231F20"/>
                </a:solidFill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391" name="Google Shape;391;p13"/>
            <p:cNvSpPr txBox="1"/>
            <p:nvPr/>
          </p:nvSpPr>
          <p:spPr>
            <a:xfrm>
              <a:off x="1813294" y="2212335"/>
              <a:ext cx="1145400" cy="16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00">
                  <a:solidFill>
                    <a:srgbClr val="231F20"/>
                  </a:solidFill>
                  <a:latin typeface="Lato"/>
                  <a:ea typeface="Lato"/>
                  <a:cs typeface="Lato"/>
                  <a:sym typeface="Lato"/>
                </a:rPr>
                <a:t>Vacuum Bags</a:t>
              </a:r>
              <a:endParaRPr sz="1100">
                <a:solidFill>
                  <a:srgbClr val="231F20"/>
                </a:solidFill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392" name="Google Shape;392;p13"/>
            <p:cNvSpPr txBox="1"/>
            <p:nvPr/>
          </p:nvSpPr>
          <p:spPr>
            <a:xfrm>
              <a:off x="1813294" y="2676789"/>
              <a:ext cx="1145400" cy="16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00">
                  <a:solidFill>
                    <a:srgbClr val="231F20"/>
                  </a:solidFill>
                  <a:latin typeface="Lato"/>
                  <a:ea typeface="Lato"/>
                  <a:cs typeface="Lato"/>
                  <a:sym typeface="Lato"/>
                </a:rPr>
                <a:t>Batteries</a:t>
              </a:r>
              <a:endParaRPr sz="1100">
                <a:solidFill>
                  <a:srgbClr val="231F20"/>
                </a:solidFill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393" name="Google Shape;393;p13"/>
            <p:cNvSpPr txBox="1"/>
            <p:nvPr/>
          </p:nvSpPr>
          <p:spPr>
            <a:xfrm>
              <a:off x="1813294" y="2831608"/>
              <a:ext cx="1145400" cy="16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00">
                  <a:solidFill>
                    <a:srgbClr val="231F20"/>
                  </a:solidFill>
                  <a:latin typeface="Lato"/>
                  <a:ea typeface="Lato"/>
                  <a:cs typeface="Lato"/>
                  <a:sym typeface="Lato"/>
                </a:rPr>
                <a:t>Charcoal</a:t>
              </a:r>
              <a:endParaRPr sz="1100">
                <a:solidFill>
                  <a:srgbClr val="231F20"/>
                </a:solidFill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394" name="Google Shape;394;p13"/>
            <p:cNvSpPr txBox="1"/>
            <p:nvPr/>
          </p:nvSpPr>
          <p:spPr>
            <a:xfrm>
              <a:off x="1813294" y="2986426"/>
              <a:ext cx="1145400" cy="16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00">
                  <a:solidFill>
                    <a:srgbClr val="231F20"/>
                  </a:solidFill>
                  <a:latin typeface="Lato"/>
                  <a:ea typeface="Lato"/>
                  <a:cs typeface="Lato"/>
                  <a:sym typeface="Lato"/>
                </a:rPr>
                <a:t>Light Bulbs</a:t>
              </a:r>
              <a:endParaRPr sz="1100">
                <a:solidFill>
                  <a:srgbClr val="231F20"/>
                </a:solidFill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395" name="Google Shape;395;p13"/>
            <p:cNvSpPr txBox="1"/>
            <p:nvPr/>
          </p:nvSpPr>
          <p:spPr>
            <a:xfrm>
              <a:off x="1808531" y="3141244"/>
              <a:ext cx="1145400" cy="16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00">
                  <a:solidFill>
                    <a:srgbClr val="231F20"/>
                  </a:solidFill>
                  <a:latin typeface="Lato"/>
                  <a:ea typeface="Lato"/>
                  <a:cs typeface="Lato"/>
                  <a:sym typeface="Lato"/>
                </a:rPr>
                <a:t>Fabric Softener</a:t>
              </a:r>
              <a:endParaRPr sz="1100">
                <a:solidFill>
                  <a:srgbClr val="231F20"/>
                </a:solidFill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396" name="Google Shape;396;p13"/>
            <p:cNvSpPr txBox="1"/>
            <p:nvPr/>
          </p:nvSpPr>
          <p:spPr>
            <a:xfrm>
              <a:off x="1813294" y="3296101"/>
              <a:ext cx="1145400" cy="16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00">
                  <a:solidFill>
                    <a:srgbClr val="231F20"/>
                  </a:solidFill>
                  <a:latin typeface="Lato"/>
                  <a:ea typeface="Lato"/>
                  <a:cs typeface="Lato"/>
                  <a:sym typeface="Lato"/>
                </a:rPr>
                <a:t>Dishwasher</a:t>
              </a:r>
              <a:endParaRPr sz="1100">
                <a:solidFill>
                  <a:srgbClr val="231F20"/>
                </a:solidFill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397" name="Google Shape;397;p13"/>
            <p:cNvSpPr txBox="1"/>
            <p:nvPr/>
          </p:nvSpPr>
          <p:spPr>
            <a:xfrm>
              <a:off x="1808531" y="3450919"/>
              <a:ext cx="1145400" cy="16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00">
                  <a:solidFill>
                    <a:srgbClr val="231F20"/>
                  </a:solidFill>
                  <a:latin typeface="Lato"/>
                  <a:ea typeface="Lato"/>
                  <a:cs typeface="Lato"/>
                  <a:sym typeface="Lato"/>
                </a:rPr>
                <a:t>Detergent</a:t>
              </a:r>
              <a:endParaRPr sz="1100">
                <a:solidFill>
                  <a:srgbClr val="231F20"/>
                </a:solidFill>
                <a:latin typeface="Lato"/>
                <a:ea typeface="Lato"/>
                <a:cs typeface="Lato"/>
                <a:sym typeface="Lato"/>
              </a:endParaRPr>
            </a:p>
          </p:txBody>
        </p:sp>
      </p:grpSp>
      <p:grpSp>
        <p:nvGrpSpPr>
          <p:cNvPr id="398" name="Google Shape;398;p13"/>
          <p:cNvGrpSpPr/>
          <p:nvPr/>
        </p:nvGrpSpPr>
        <p:grpSpPr>
          <a:xfrm>
            <a:off x="176763" y="2516350"/>
            <a:ext cx="1296000" cy="180000"/>
            <a:chOff x="180969" y="1382875"/>
            <a:chExt cx="1296000" cy="180000"/>
          </a:xfrm>
        </p:grpSpPr>
        <p:sp>
          <p:nvSpPr>
            <p:cNvPr id="399" name="Google Shape;399;p13"/>
            <p:cNvSpPr/>
            <p:nvPr/>
          </p:nvSpPr>
          <p:spPr>
            <a:xfrm>
              <a:off x="180969" y="1382875"/>
              <a:ext cx="1296000" cy="180000"/>
            </a:xfrm>
            <a:prstGeom prst="rect">
              <a:avLst/>
            </a:prstGeom>
            <a:solidFill>
              <a:srgbClr val="B6D2D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0" name="Google Shape;400;p13"/>
            <p:cNvSpPr txBox="1"/>
            <p:nvPr/>
          </p:nvSpPr>
          <p:spPr>
            <a:xfrm>
              <a:off x="342898" y="1388275"/>
              <a:ext cx="1031100" cy="16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00">
                  <a:solidFill>
                    <a:srgbClr val="586E82"/>
                  </a:solidFill>
                  <a:latin typeface="Spartan"/>
                  <a:ea typeface="Spartan"/>
                  <a:cs typeface="Spartan"/>
                  <a:sym typeface="Spartan"/>
                </a:rPr>
                <a:t>Meat</a:t>
              </a:r>
              <a:endParaRPr sz="1100">
                <a:solidFill>
                  <a:srgbClr val="586E82"/>
                </a:solidFill>
                <a:latin typeface="Spartan"/>
                <a:ea typeface="Spartan"/>
                <a:cs typeface="Spartan"/>
                <a:sym typeface="Spartan"/>
              </a:endParaRPr>
            </a:p>
          </p:txBody>
        </p:sp>
      </p:grpSp>
      <p:grpSp>
        <p:nvGrpSpPr>
          <p:cNvPr id="401" name="Google Shape;401;p13"/>
          <p:cNvGrpSpPr/>
          <p:nvPr/>
        </p:nvGrpSpPr>
        <p:grpSpPr>
          <a:xfrm>
            <a:off x="329175" y="2726538"/>
            <a:ext cx="1150163" cy="1722144"/>
            <a:chOff x="333381" y="2726538"/>
            <a:chExt cx="1150163" cy="1722144"/>
          </a:xfrm>
        </p:grpSpPr>
        <p:sp>
          <p:nvSpPr>
            <p:cNvPr id="402" name="Google Shape;402;p13"/>
            <p:cNvSpPr txBox="1"/>
            <p:nvPr/>
          </p:nvSpPr>
          <p:spPr>
            <a:xfrm>
              <a:off x="333381" y="2726538"/>
              <a:ext cx="1145400" cy="16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00">
                  <a:solidFill>
                    <a:srgbClr val="231F20"/>
                  </a:solidFill>
                  <a:latin typeface="Lato"/>
                  <a:ea typeface="Lato"/>
                  <a:cs typeface="Lato"/>
                  <a:sym typeface="Lato"/>
                </a:rPr>
                <a:t>Turkey</a:t>
              </a:r>
              <a:endParaRPr sz="1100">
                <a:solidFill>
                  <a:srgbClr val="231F20"/>
                </a:solidFill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403" name="Google Shape;403;p13"/>
            <p:cNvSpPr txBox="1"/>
            <p:nvPr/>
          </p:nvSpPr>
          <p:spPr>
            <a:xfrm>
              <a:off x="338144" y="2886118"/>
              <a:ext cx="1145400" cy="16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00">
                  <a:solidFill>
                    <a:srgbClr val="231F20"/>
                  </a:solidFill>
                  <a:latin typeface="Lato"/>
                  <a:ea typeface="Lato"/>
                  <a:cs typeface="Lato"/>
                  <a:sym typeface="Lato"/>
                </a:rPr>
                <a:t>Beef / Steak</a:t>
              </a:r>
              <a:endParaRPr sz="1100">
                <a:solidFill>
                  <a:srgbClr val="231F20"/>
                </a:solidFill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404" name="Google Shape;404;p13"/>
            <p:cNvSpPr txBox="1"/>
            <p:nvPr/>
          </p:nvSpPr>
          <p:spPr>
            <a:xfrm>
              <a:off x="338144" y="3505391"/>
              <a:ext cx="1145400" cy="16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00">
                  <a:solidFill>
                    <a:srgbClr val="231F20"/>
                  </a:solidFill>
                  <a:latin typeface="Lato"/>
                  <a:ea typeface="Lato"/>
                  <a:cs typeface="Lato"/>
                  <a:sym typeface="Lato"/>
                </a:rPr>
                <a:t>Hot Dogs</a:t>
              </a:r>
              <a:endParaRPr sz="1100">
                <a:solidFill>
                  <a:srgbClr val="231F20"/>
                </a:solidFill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405" name="Google Shape;405;p13"/>
            <p:cNvSpPr txBox="1"/>
            <p:nvPr/>
          </p:nvSpPr>
          <p:spPr>
            <a:xfrm>
              <a:off x="338144" y="3660209"/>
              <a:ext cx="1145400" cy="16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00">
                  <a:solidFill>
                    <a:srgbClr val="231F20"/>
                  </a:solidFill>
                  <a:latin typeface="Lato"/>
                  <a:ea typeface="Lato"/>
                  <a:cs typeface="Lato"/>
                  <a:sym typeface="Lato"/>
                </a:rPr>
                <a:t>Ham</a:t>
              </a:r>
              <a:endParaRPr sz="1100">
                <a:solidFill>
                  <a:srgbClr val="231F20"/>
                </a:solidFill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406" name="Google Shape;406;p13"/>
            <p:cNvSpPr txBox="1"/>
            <p:nvPr/>
          </p:nvSpPr>
          <p:spPr>
            <a:xfrm>
              <a:off x="338144" y="3040936"/>
              <a:ext cx="1145400" cy="16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00">
                  <a:solidFill>
                    <a:srgbClr val="231F20"/>
                  </a:solidFill>
                  <a:latin typeface="Lato"/>
                  <a:ea typeface="Lato"/>
                  <a:cs typeface="Lato"/>
                  <a:sym typeface="Lato"/>
                </a:rPr>
                <a:t>Sausage</a:t>
              </a:r>
              <a:endParaRPr sz="1100">
                <a:solidFill>
                  <a:srgbClr val="231F20"/>
                </a:solidFill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407" name="Google Shape;407;p13"/>
            <p:cNvSpPr txBox="1"/>
            <p:nvPr/>
          </p:nvSpPr>
          <p:spPr>
            <a:xfrm>
              <a:off x="338144" y="3195754"/>
              <a:ext cx="1145400" cy="16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00">
                  <a:solidFill>
                    <a:srgbClr val="231F20"/>
                  </a:solidFill>
                  <a:latin typeface="Lato"/>
                  <a:ea typeface="Lato"/>
                  <a:cs typeface="Lato"/>
                  <a:sym typeface="Lato"/>
                </a:rPr>
                <a:t>Ground Beef</a:t>
              </a:r>
              <a:endParaRPr sz="1100">
                <a:solidFill>
                  <a:srgbClr val="231F20"/>
                </a:solidFill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408" name="Google Shape;408;p13"/>
            <p:cNvSpPr txBox="1"/>
            <p:nvPr/>
          </p:nvSpPr>
          <p:spPr>
            <a:xfrm>
              <a:off x="338144" y="3350573"/>
              <a:ext cx="1145400" cy="16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00">
                  <a:solidFill>
                    <a:srgbClr val="231F20"/>
                  </a:solidFill>
                  <a:latin typeface="Lato"/>
                  <a:ea typeface="Lato"/>
                  <a:cs typeface="Lato"/>
                  <a:sym typeface="Lato"/>
                </a:rPr>
                <a:t>Fish</a:t>
              </a:r>
              <a:endParaRPr sz="1100">
                <a:solidFill>
                  <a:srgbClr val="231F20"/>
                </a:solidFill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409" name="Google Shape;409;p13"/>
            <p:cNvSpPr txBox="1"/>
            <p:nvPr/>
          </p:nvSpPr>
          <p:spPr>
            <a:xfrm>
              <a:off x="338144" y="3969845"/>
              <a:ext cx="1145400" cy="16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00">
                  <a:solidFill>
                    <a:srgbClr val="231F20"/>
                  </a:solidFill>
                  <a:latin typeface="Lato"/>
                  <a:ea typeface="Lato"/>
                  <a:cs typeface="Lato"/>
                  <a:sym typeface="Lato"/>
                </a:rPr>
                <a:t>Bacon</a:t>
              </a:r>
              <a:endParaRPr sz="1100">
                <a:solidFill>
                  <a:srgbClr val="231F20"/>
                </a:solidFill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410" name="Google Shape;410;p13"/>
            <p:cNvSpPr txBox="1"/>
            <p:nvPr/>
          </p:nvSpPr>
          <p:spPr>
            <a:xfrm>
              <a:off x="338144" y="4124663"/>
              <a:ext cx="1145400" cy="16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00">
                  <a:solidFill>
                    <a:srgbClr val="231F20"/>
                  </a:solidFill>
                  <a:latin typeface="Lato"/>
                  <a:ea typeface="Lato"/>
                  <a:cs typeface="Lato"/>
                  <a:sym typeface="Lato"/>
                </a:rPr>
                <a:t>Deli Meat</a:t>
              </a:r>
              <a:endParaRPr sz="1100">
                <a:solidFill>
                  <a:srgbClr val="231F20"/>
                </a:solidFill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411" name="Google Shape;411;p13"/>
            <p:cNvSpPr txBox="1"/>
            <p:nvPr/>
          </p:nvSpPr>
          <p:spPr>
            <a:xfrm>
              <a:off x="333381" y="4279481"/>
              <a:ext cx="1145400" cy="16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00">
                  <a:solidFill>
                    <a:srgbClr val="231F20"/>
                  </a:solidFill>
                  <a:latin typeface="Lato"/>
                  <a:ea typeface="Lato"/>
                  <a:cs typeface="Lato"/>
                  <a:sym typeface="Lato"/>
                </a:rPr>
                <a:t>Pork</a:t>
              </a:r>
              <a:endParaRPr sz="1100">
                <a:solidFill>
                  <a:srgbClr val="231F20"/>
                </a:solidFill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412" name="Google Shape;412;p13"/>
            <p:cNvSpPr txBox="1"/>
            <p:nvPr/>
          </p:nvSpPr>
          <p:spPr>
            <a:xfrm>
              <a:off x="338144" y="3815027"/>
              <a:ext cx="1145400" cy="16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00">
                  <a:solidFill>
                    <a:srgbClr val="231F20"/>
                  </a:solidFill>
                  <a:latin typeface="Lato"/>
                  <a:ea typeface="Lato"/>
                  <a:cs typeface="Lato"/>
                  <a:sym typeface="Lato"/>
                </a:rPr>
                <a:t>Chiken</a:t>
              </a:r>
              <a:endParaRPr sz="1100">
                <a:solidFill>
                  <a:srgbClr val="231F20"/>
                </a:solidFill>
                <a:latin typeface="Lato"/>
                <a:ea typeface="Lato"/>
                <a:cs typeface="Lato"/>
                <a:sym typeface="Lato"/>
              </a:endParaRPr>
            </a:p>
          </p:txBody>
        </p:sp>
      </p:grpSp>
      <p:grpSp>
        <p:nvGrpSpPr>
          <p:cNvPr id="413" name="Google Shape;413;p13"/>
          <p:cNvGrpSpPr/>
          <p:nvPr/>
        </p:nvGrpSpPr>
        <p:grpSpPr>
          <a:xfrm>
            <a:off x="1651263" y="6497548"/>
            <a:ext cx="1296000" cy="180000"/>
            <a:chOff x="180969" y="1382875"/>
            <a:chExt cx="1296000" cy="180000"/>
          </a:xfrm>
        </p:grpSpPr>
        <p:sp>
          <p:nvSpPr>
            <p:cNvPr id="414" name="Google Shape;414;p13"/>
            <p:cNvSpPr/>
            <p:nvPr/>
          </p:nvSpPr>
          <p:spPr>
            <a:xfrm>
              <a:off x="180969" y="1382875"/>
              <a:ext cx="1296000" cy="180000"/>
            </a:xfrm>
            <a:prstGeom prst="rect">
              <a:avLst/>
            </a:prstGeom>
            <a:solidFill>
              <a:srgbClr val="B6D2D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5" name="Google Shape;415;p13"/>
            <p:cNvSpPr txBox="1"/>
            <p:nvPr/>
          </p:nvSpPr>
          <p:spPr>
            <a:xfrm>
              <a:off x="342898" y="1388275"/>
              <a:ext cx="1031100" cy="16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00">
                  <a:solidFill>
                    <a:srgbClr val="586E82"/>
                  </a:solidFill>
                  <a:latin typeface="Spartan"/>
                  <a:ea typeface="Spartan"/>
                  <a:cs typeface="Spartan"/>
                  <a:sym typeface="Spartan"/>
                </a:rPr>
                <a:t>Baby</a:t>
              </a:r>
              <a:endParaRPr sz="1100">
                <a:solidFill>
                  <a:srgbClr val="586E82"/>
                </a:solidFill>
                <a:latin typeface="Spartan"/>
                <a:ea typeface="Spartan"/>
                <a:cs typeface="Spartan"/>
                <a:sym typeface="Spartan"/>
              </a:endParaRPr>
            </a:p>
          </p:txBody>
        </p:sp>
      </p:grpSp>
      <p:grpSp>
        <p:nvGrpSpPr>
          <p:cNvPr id="416" name="Google Shape;416;p13"/>
          <p:cNvGrpSpPr/>
          <p:nvPr/>
        </p:nvGrpSpPr>
        <p:grpSpPr>
          <a:xfrm>
            <a:off x="1803675" y="6707736"/>
            <a:ext cx="1150163" cy="788473"/>
            <a:chOff x="1807881" y="6707736"/>
            <a:chExt cx="1150163" cy="788473"/>
          </a:xfrm>
        </p:grpSpPr>
        <p:sp>
          <p:nvSpPr>
            <p:cNvPr id="417" name="Google Shape;417;p13"/>
            <p:cNvSpPr txBox="1"/>
            <p:nvPr/>
          </p:nvSpPr>
          <p:spPr>
            <a:xfrm>
              <a:off x="1807881" y="6707736"/>
              <a:ext cx="1145400" cy="16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00">
                  <a:solidFill>
                    <a:srgbClr val="231F20"/>
                  </a:solidFill>
                  <a:latin typeface="Lato"/>
                  <a:ea typeface="Lato"/>
                  <a:cs typeface="Lato"/>
                  <a:sym typeface="Lato"/>
                </a:rPr>
                <a:t>Wipes</a:t>
              </a:r>
              <a:endParaRPr sz="1100">
                <a:solidFill>
                  <a:srgbClr val="231F20"/>
                </a:solidFill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418" name="Google Shape;418;p13"/>
            <p:cNvSpPr txBox="1"/>
            <p:nvPr/>
          </p:nvSpPr>
          <p:spPr>
            <a:xfrm>
              <a:off x="1812644" y="6862554"/>
              <a:ext cx="1145400" cy="16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00">
                  <a:solidFill>
                    <a:srgbClr val="231F20"/>
                  </a:solidFill>
                  <a:latin typeface="Lato"/>
                  <a:ea typeface="Lato"/>
                  <a:cs typeface="Lato"/>
                  <a:sym typeface="Lato"/>
                </a:rPr>
                <a:t>Baby Food</a:t>
              </a:r>
              <a:endParaRPr sz="1100">
                <a:solidFill>
                  <a:srgbClr val="231F20"/>
                </a:solidFill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419" name="Google Shape;419;p13"/>
            <p:cNvSpPr txBox="1"/>
            <p:nvPr/>
          </p:nvSpPr>
          <p:spPr>
            <a:xfrm>
              <a:off x="1812644" y="7017372"/>
              <a:ext cx="1145400" cy="16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00">
                  <a:solidFill>
                    <a:srgbClr val="231F20"/>
                  </a:solidFill>
                  <a:latin typeface="Lato"/>
                  <a:ea typeface="Lato"/>
                  <a:cs typeface="Lato"/>
                  <a:sym typeface="Lato"/>
                </a:rPr>
                <a:t>Rash Cream</a:t>
              </a:r>
              <a:endParaRPr sz="1100">
                <a:solidFill>
                  <a:srgbClr val="231F20"/>
                </a:solidFill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420" name="Google Shape;420;p13"/>
            <p:cNvSpPr txBox="1"/>
            <p:nvPr/>
          </p:nvSpPr>
          <p:spPr>
            <a:xfrm>
              <a:off x="1812644" y="7172190"/>
              <a:ext cx="1145400" cy="16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00">
                  <a:solidFill>
                    <a:srgbClr val="231F20"/>
                  </a:solidFill>
                  <a:latin typeface="Lato"/>
                  <a:ea typeface="Lato"/>
                  <a:cs typeface="Lato"/>
                  <a:sym typeface="Lato"/>
                </a:rPr>
                <a:t>Diapers</a:t>
              </a:r>
              <a:endParaRPr sz="1100">
                <a:solidFill>
                  <a:srgbClr val="231F20"/>
                </a:solidFill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421" name="Google Shape;421;p13"/>
            <p:cNvSpPr txBox="1"/>
            <p:nvPr/>
          </p:nvSpPr>
          <p:spPr>
            <a:xfrm>
              <a:off x="1812644" y="7327008"/>
              <a:ext cx="1145400" cy="16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00">
                  <a:solidFill>
                    <a:srgbClr val="231F20"/>
                  </a:solidFill>
                  <a:latin typeface="Lato"/>
                  <a:ea typeface="Lato"/>
                  <a:cs typeface="Lato"/>
                  <a:sym typeface="Lato"/>
                </a:rPr>
                <a:t>Formula</a:t>
              </a:r>
              <a:endParaRPr sz="1100">
                <a:solidFill>
                  <a:srgbClr val="231F20"/>
                </a:solidFill>
                <a:latin typeface="Lato"/>
                <a:ea typeface="Lato"/>
                <a:cs typeface="Lato"/>
                <a:sym typeface="Lato"/>
              </a:endParaRPr>
            </a:p>
          </p:txBody>
        </p:sp>
      </p:grpSp>
      <p:grpSp>
        <p:nvGrpSpPr>
          <p:cNvPr id="422" name="Google Shape;422;p13"/>
          <p:cNvGrpSpPr/>
          <p:nvPr/>
        </p:nvGrpSpPr>
        <p:grpSpPr>
          <a:xfrm>
            <a:off x="1651250" y="7805656"/>
            <a:ext cx="1296000" cy="180000"/>
            <a:chOff x="180969" y="1382875"/>
            <a:chExt cx="1296000" cy="180000"/>
          </a:xfrm>
        </p:grpSpPr>
        <p:sp>
          <p:nvSpPr>
            <p:cNvPr id="423" name="Google Shape;423;p13"/>
            <p:cNvSpPr/>
            <p:nvPr/>
          </p:nvSpPr>
          <p:spPr>
            <a:xfrm>
              <a:off x="180969" y="1382875"/>
              <a:ext cx="1296000" cy="180000"/>
            </a:xfrm>
            <a:prstGeom prst="rect">
              <a:avLst/>
            </a:prstGeom>
            <a:solidFill>
              <a:srgbClr val="B6D2D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4" name="Google Shape;424;p13"/>
            <p:cNvSpPr txBox="1"/>
            <p:nvPr/>
          </p:nvSpPr>
          <p:spPr>
            <a:xfrm>
              <a:off x="342898" y="1388275"/>
              <a:ext cx="1031100" cy="16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00">
                  <a:solidFill>
                    <a:srgbClr val="586E82"/>
                  </a:solidFill>
                  <a:latin typeface="Spartan"/>
                  <a:ea typeface="Spartan"/>
                  <a:cs typeface="Spartan"/>
                  <a:sym typeface="Spartan"/>
                </a:rPr>
                <a:t>Snacks</a:t>
              </a:r>
              <a:endParaRPr sz="1100">
                <a:solidFill>
                  <a:srgbClr val="586E82"/>
                </a:solidFill>
                <a:latin typeface="Spartan"/>
                <a:ea typeface="Spartan"/>
                <a:cs typeface="Spartan"/>
                <a:sym typeface="Spartan"/>
              </a:endParaRPr>
            </a:p>
          </p:txBody>
        </p:sp>
      </p:grpSp>
      <p:grpSp>
        <p:nvGrpSpPr>
          <p:cNvPr id="425" name="Google Shape;425;p13"/>
          <p:cNvGrpSpPr/>
          <p:nvPr/>
        </p:nvGrpSpPr>
        <p:grpSpPr>
          <a:xfrm>
            <a:off x="1803663" y="8015843"/>
            <a:ext cx="1150163" cy="2182331"/>
            <a:chOff x="1807869" y="8015843"/>
            <a:chExt cx="1150163" cy="2182331"/>
          </a:xfrm>
        </p:grpSpPr>
        <p:sp>
          <p:nvSpPr>
            <p:cNvPr id="426" name="Google Shape;426;p13"/>
            <p:cNvSpPr txBox="1"/>
            <p:nvPr/>
          </p:nvSpPr>
          <p:spPr>
            <a:xfrm>
              <a:off x="1807869" y="8015843"/>
              <a:ext cx="1145400" cy="16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00">
                  <a:solidFill>
                    <a:srgbClr val="231F20"/>
                  </a:solidFill>
                  <a:latin typeface="Lato"/>
                  <a:ea typeface="Lato"/>
                  <a:cs typeface="Lato"/>
                  <a:sym typeface="Lato"/>
                </a:rPr>
                <a:t>Raisins</a:t>
              </a:r>
              <a:endParaRPr sz="1100">
                <a:solidFill>
                  <a:srgbClr val="231F20"/>
                </a:solidFill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427" name="Google Shape;427;p13"/>
            <p:cNvSpPr txBox="1"/>
            <p:nvPr/>
          </p:nvSpPr>
          <p:spPr>
            <a:xfrm>
              <a:off x="1812631" y="8170661"/>
              <a:ext cx="1145400" cy="16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00">
                  <a:solidFill>
                    <a:srgbClr val="231F20"/>
                  </a:solidFill>
                  <a:latin typeface="Lato"/>
                  <a:ea typeface="Lato"/>
                  <a:cs typeface="Lato"/>
                  <a:sym typeface="Lato"/>
                </a:rPr>
                <a:t>Popcorn</a:t>
              </a:r>
              <a:endParaRPr sz="1100">
                <a:solidFill>
                  <a:srgbClr val="231F20"/>
                </a:solidFill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428" name="Google Shape;428;p13"/>
            <p:cNvSpPr txBox="1"/>
            <p:nvPr/>
          </p:nvSpPr>
          <p:spPr>
            <a:xfrm>
              <a:off x="1812631" y="8789934"/>
              <a:ext cx="1145400" cy="16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00">
                  <a:solidFill>
                    <a:srgbClr val="231F20"/>
                  </a:solidFill>
                  <a:latin typeface="Lato"/>
                  <a:ea typeface="Lato"/>
                  <a:cs typeface="Lato"/>
                  <a:sym typeface="Lato"/>
                </a:rPr>
                <a:t>Tortilla Chips</a:t>
              </a:r>
              <a:endParaRPr sz="1100">
                <a:solidFill>
                  <a:srgbClr val="231F20"/>
                </a:solidFill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429" name="Google Shape;429;p13"/>
            <p:cNvSpPr txBox="1"/>
            <p:nvPr/>
          </p:nvSpPr>
          <p:spPr>
            <a:xfrm>
              <a:off x="1812631" y="8944752"/>
              <a:ext cx="1145400" cy="16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00">
                  <a:solidFill>
                    <a:srgbClr val="231F20"/>
                  </a:solidFill>
                  <a:latin typeface="Lato"/>
                  <a:ea typeface="Lato"/>
                  <a:cs typeface="Lato"/>
                  <a:sym typeface="Lato"/>
                </a:rPr>
                <a:t>Pudding</a:t>
              </a:r>
              <a:endParaRPr sz="1100">
                <a:solidFill>
                  <a:srgbClr val="231F20"/>
                </a:solidFill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430" name="Google Shape;430;p13"/>
            <p:cNvSpPr txBox="1"/>
            <p:nvPr/>
          </p:nvSpPr>
          <p:spPr>
            <a:xfrm>
              <a:off x="1812631" y="8325480"/>
              <a:ext cx="1145400" cy="16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00">
                  <a:solidFill>
                    <a:srgbClr val="231F20"/>
                  </a:solidFill>
                  <a:latin typeface="Lato"/>
                  <a:ea typeface="Lato"/>
                  <a:cs typeface="Lato"/>
                  <a:sym typeface="Lato"/>
                </a:rPr>
                <a:t>Candy</a:t>
              </a:r>
              <a:endParaRPr sz="1100">
                <a:solidFill>
                  <a:srgbClr val="231F20"/>
                </a:solidFill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431" name="Google Shape;431;p13"/>
            <p:cNvSpPr txBox="1"/>
            <p:nvPr/>
          </p:nvSpPr>
          <p:spPr>
            <a:xfrm>
              <a:off x="1812631" y="8480298"/>
              <a:ext cx="1145400" cy="16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00">
                  <a:solidFill>
                    <a:srgbClr val="231F20"/>
                  </a:solidFill>
                  <a:latin typeface="Lato"/>
                  <a:ea typeface="Lato"/>
                  <a:cs typeface="Lato"/>
                  <a:sym typeface="Lato"/>
                </a:rPr>
                <a:t>Granola Bars</a:t>
              </a:r>
              <a:endParaRPr sz="1100">
                <a:solidFill>
                  <a:srgbClr val="231F20"/>
                </a:solidFill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432" name="Google Shape;432;p13"/>
            <p:cNvSpPr txBox="1"/>
            <p:nvPr/>
          </p:nvSpPr>
          <p:spPr>
            <a:xfrm>
              <a:off x="1812631" y="8635116"/>
              <a:ext cx="1145400" cy="16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00">
                  <a:solidFill>
                    <a:srgbClr val="231F20"/>
                  </a:solidFill>
                  <a:latin typeface="Lato"/>
                  <a:ea typeface="Lato"/>
                  <a:cs typeface="Lato"/>
                  <a:sym typeface="Lato"/>
                </a:rPr>
                <a:t>Cookies</a:t>
              </a:r>
              <a:endParaRPr sz="1100">
                <a:solidFill>
                  <a:srgbClr val="231F20"/>
                </a:solidFill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433" name="Google Shape;433;p13"/>
            <p:cNvSpPr txBox="1"/>
            <p:nvPr/>
          </p:nvSpPr>
          <p:spPr>
            <a:xfrm>
              <a:off x="1812631" y="9254388"/>
              <a:ext cx="1145400" cy="16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00">
                  <a:solidFill>
                    <a:srgbClr val="231F20"/>
                  </a:solidFill>
                  <a:latin typeface="Lato"/>
                  <a:ea typeface="Lato"/>
                  <a:cs typeface="Lato"/>
                  <a:sym typeface="Lato"/>
                </a:rPr>
                <a:t>Dip / Salsa</a:t>
              </a:r>
              <a:endParaRPr sz="1100">
                <a:solidFill>
                  <a:srgbClr val="231F20"/>
                </a:solidFill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434" name="Google Shape;434;p13"/>
            <p:cNvSpPr txBox="1"/>
            <p:nvPr/>
          </p:nvSpPr>
          <p:spPr>
            <a:xfrm>
              <a:off x="1812631" y="9409206"/>
              <a:ext cx="1145400" cy="16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00">
                  <a:solidFill>
                    <a:srgbClr val="231F20"/>
                  </a:solidFill>
                  <a:latin typeface="Lato"/>
                  <a:ea typeface="Lato"/>
                  <a:cs typeface="Lato"/>
                  <a:sym typeface="Lato"/>
                </a:rPr>
                <a:t>Pretzels</a:t>
              </a:r>
              <a:endParaRPr sz="1100">
                <a:solidFill>
                  <a:srgbClr val="231F20"/>
                </a:solidFill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435" name="Google Shape;435;p13"/>
            <p:cNvSpPr txBox="1"/>
            <p:nvPr/>
          </p:nvSpPr>
          <p:spPr>
            <a:xfrm>
              <a:off x="1807869" y="9564025"/>
              <a:ext cx="1145400" cy="16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00">
                  <a:solidFill>
                    <a:srgbClr val="231F20"/>
                  </a:solidFill>
                  <a:latin typeface="Lato"/>
                  <a:ea typeface="Lato"/>
                  <a:cs typeface="Lato"/>
                  <a:sym typeface="Lato"/>
                </a:rPr>
                <a:t>Dried Fruits</a:t>
              </a:r>
              <a:endParaRPr sz="1100">
                <a:solidFill>
                  <a:srgbClr val="231F20"/>
                </a:solidFill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436" name="Google Shape;436;p13"/>
            <p:cNvSpPr txBox="1"/>
            <p:nvPr/>
          </p:nvSpPr>
          <p:spPr>
            <a:xfrm>
              <a:off x="1812631" y="9099570"/>
              <a:ext cx="1145400" cy="16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00">
                  <a:solidFill>
                    <a:srgbClr val="231F20"/>
                  </a:solidFill>
                  <a:latin typeface="Lato"/>
                  <a:ea typeface="Lato"/>
                  <a:cs typeface="Lato"/>
                  <a:sym typeface="Lato"/>
                </a:rPr>
                <a:t>Crackers</a:t>
              </a:r>
              <a:endParaRPr sz="1100">
                <a:solidFill>
                  <a:srgbClr val="231F20"/>
                </a:solidFill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437" name="Google Shape;437;p13"/>
            <p:cNvSpPr txBox="1"/>
            <p:nvPr/>
          </p:nvSpPr>
          <p:spPr>
            <a:xfrm>
              <a:off x="1812631" y="9719338"/>
              <a:ext cx="1145400" cy="16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00">
                  <a:solidFill>
                    <a:srgbClr val="231F20"/>
                  </a:solidFill>
                  <a:latin typeface="Lato"/>
                  <a:ea typeface="Lato"/>
                  <a:cs typeface="Lato"/>
                  <a:sym typeface="Lato"/>
                </a:rPr>
                <a:t>Potato Chips</a:t>
              </a:r>
              <a:endParaRPr sz="1100">
                <a:solidFill>
                  <a:srgbClr val="231F20"/>
                </a:solidFill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438" name="Google Shape;438;p13"/>
            <p:cNvSpPr txBox="1"/>
            <p:nvPr/>
          </p:nvSpPr>
          <p:spPr>
            <a:xfrm>
              <a:off x="1812631" y="9874156"/>
              <a:ext cx="1145400" cy="16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00">
                  <a:solidFill>
                    <a:srgbClr val="231F20"/>
                  </a:solidFill>
                  <a:latin typeface="Lato"/>
                  <a:ea typeface="Lato"/>
                  <a:cs typeface="Lato"/>
                  <a:sym typeface="Lato"/>
                </a:rPr>
                <a:t>Nuts / Seeds</a:t>
              </a:r>
              <a:endParaRPr sz="1100">
                <a:solidFill>
                  <a:srgbClr val="231F20"/>
                </a:solidFill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439" name="Google Shape;439;p13"/>
            <p:cNvSpPr txBox="1"/>
            <p:nvPr/>
          </p:nvSpPr>
          <p:spPr>
            <a:xfrm>
              <a:off x="1807869" y="10028975"/>
              <a:ext cx="1145400" cy="16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00">
                  <a:solidFill>
                    <a:srgbClr val="231F20"/>
                  </a:solidFill>
                  <a:latin typeface="Lato"/>
                  <a:ea typeface="Lato"/>
                  <a:cs typeface="Lato"/>
                  <a:sym typeface="Lato"/>
                </a:rPr>
                <a:t>Graham Crackers</a:t>
              </a:r>
              <a:endParaRPr sz="1100">
                <a:solidFill>
                  <a:srgbClr val="231F20"/>
                </a:solidFill>
                <a:latin typeface="Lato"/>
                <a:ea typeface="Lato"/>
                <a:cs typeface="Lato"/>
                <a:sym typeface="Lato"/>
              </a:endParaRPr>
            </a:p>
          </p:txBody>
        </p:sp>
      </p:grpSp>
      <p:grpSp>
        <p:nvGrpSpPr>
          <p:cNvPr id="440" name="Google Shape;440;p13"/>
          <p:cNvGrpSpPr/>
          <p:nvPr/>
        </p:nvGrpSpPr>
        <p:grpSpPr>
          <a:xfrm>
            <a:off x="1651913" y="4096983"/>
            <a:ext cx="1296000" cy="180000"/>
            <a:chOff x="180969" y="1382875"/>
            <a:chExt cx="1296000" cy="180000"/>
          </a:xfrm>
        </p:grpSpPr>
        <p:sp>
          <p:nvSpPr>
            <p:cNvPr id="441" name="Google Shape;441;p13"/>
            <p:cNvSpPr/>
            <p:nvPr/>
          </p:nvSpPr>
          <p:spPr>
            <a:xfrm>
              <a:off x="180969" y="1382875"/>
              <a:ext cx="1296000" cy="180000"/>
            </a:xfrm>
            <a:prstGeom prst="rect">
              <a:avLst/>
            </a:prstGeom>
            <a:solidFill>
              <a:srgbClr val="B6D2D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2" name="Google Shape;442;p13"/>
            <p:cNvSpPr txBox="1"/>
            <p:nvPr/>
          </p:nvSpPr>
          <p:spPr>
            <a:xfrm>
              <a:off x="342898" y="1388275"/>
              <a:ext cx="1031100" cy="16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00">
                  <a:solidFill>
                    <a:srgbClr val="586E82"/>
                  </a:solidFill>
                  <a:latin typeface="Spartan"/>
                  <a:ea typeface="Spartan"/>
                  <a:cs typeface="Spartan"/>
                  <a:sym typeface="Spartan"/>
                </a:rPr>
                <a:t>Pasta / Rice</a:t>
              </a:r>
              <a:endParaRPr sz="1100">
                <a:solidFill>
                  <a:srgbClr val="586E82"/>
                </a:solidFill>
                <a:latin typeface="Spartan"/>
                <a:ea typeface="Spartan"/>
                <a:cs typeface="Spartan"/>
                <a:sym typeface="Spartan"/>
              </a:endParaRPr>
            </a:p>
          </p:txBody>
        </p:sp>
      </p:grpSp>
      <p:grpSp>
        <p:nvGrpSpPr>
          <p:cNvPr id="443" name="Google Shape;443;p13"/>
          <p:cNvGrpSpPr/>
          <p:nvPr/>
        </p:nvGrpSpPr>
        <p:grpSpPr>
          <a:xfrm>
            <a:off x="1804325" y="4307170"/>
            <a:ext cx="1234769" cy="1717381"/>
            <a:chOff x="1808531" y="4307170"/>
            <a:chExt cx="1234769" cy="1717381"/>
          </a:xfrm>
        </p:grpSpPr>
        <p:sp>
          <p:nvSpPr>
            <p:cNvPr id="444" name="Google Shape;444;p13"/>
            <p:cNvSpPr txBox="1"/>
            <p:nvPr/>
          </p:nvSpPr>
          <p:spPr>
            <a:xfrm>
              <a:off x="1808531" y="4307170"/>
              <a:ext cx="1145400" cy="16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00">
                  <a:solidFill>
                    <a:srgbClr val="231F20"/>
                  </a:solidFill>
                  <a:latin typeface="Lato"/>
                  <a:ea typeface="Lato"/>
                  <a:cs typeface="Lato"/>
                  <a:sym typeface="Lato"/>
                </a:rPr>
                <a:t>Rice Mixes</a:t>
              </a:r>
              <a:endParaRPr sz="1100">
                <a:solidFill>
                  <a:srgbClr val="231F20"/>
                </a:solidFill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445" name="Google Shape;445;p13"/>
            <p:cNvSpPr txBox="1"/>
            <p:nvPr/>
          </p:nvSpPr>
          <p:spPr>
            <a:xfrm>
              <a:off x="1813294" y="4461988"/>
              <a:ext cx="1145400" cy="16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00">
                  <a:solidFill>
                    <a:srgbClr val="231F20"/>
                  </a:solidFill>
                  <a:latin typeface="Lato"/>
                  <a:ea typeface="Lato"/>
                  <a:cs typeface="Lato"/>
                  <a:sym typeface="Lato"/>
                </a:rPr>
                <a:t>Lasagna</a:t>
              </a:r>
              <a:endParaRPr sz="1100">
                <a:solidFill>
                  <a:srgbClr val="231F20"/>
                </a:solidFill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446" name="Google Shape;446;p13"/>
            <p:cNvSpPr txBox="1"/>
            <p:nvPr/>
          </p:nvSpPr>
          <p:spPr>
            <a:xfrm>
              <a:off x="1813300" y="5081258"/>
              <a:ext cx="1230000" cy="16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00">
                  <a:solidFill>
                    <a:srgbClr val="231F20"/>
                  </a:solidFill>
                  <a:latin typeface="Lato"/>
                  <a:ea typeface="Lato"/>
                  <a:cs typeface="Lato"/>
                  <a:sym typeface="Lato"/>
                </a:rPr>
                <a:t>Hamburger Helper</a:t>
              </a:r>
              <a:endParaRPr sz="1100">
                <a:solidFill>
                  <a:srgbClr val="231F20"/>
                </a:solidFill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447" name="Google Shape;447;p13"/>
            <p:cNvSpPr txBox="1"/>
            <p:nvPr/>
          </p:nvSpPr>
          <p:spPr>
            <a:xfrm>
              <a:off x="1813294" y="5236079"/>
              <a:ext cx="1145400" cy="16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00">
                  <a:solidFill>
                    <a:srgbClr val="231F20"/>
                  </a:solidFill>
                  <a:latin typeface="Lato"/>
                  <a:ea typeface="Lato"/>
                  <a:cs typeface="Lato"/>
                  <a:sym typeface="Lato"/>
                </a:rPr>
                <a:t>Mac &amp; Cheese</a:t>
              </a:r>
              <a:endParaRPr sz="1100">
                <a:solidFill>
                  <a:srgbClr val="231F20"/>
                </a:solidFill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448" name="Google Shape;448;p13"/>
            <p:cNvSpPr txBox="1"/>
            <p:nvPr/>
          </p:nvSpPr>
          <p:spPr>
            <a:xfrm>
              <a:off x="1813294" y="4616807"/>
              <a:ext cx="1145400" cy="16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00">
                  <a:solidFill>
                    <a:srgbClr val="231F20"/>
                  </a:solidFill>
                  <a:latin typeface="Lato"/>
                  <a:ea typeface="Lato"/>
                  <a:cs typeface="Lato"/>
                  <a:sym typeface="Lato"/>
                </a:rPr>
                <a:t>Spaghetti</a:t>
              </a:r>
              <a:endParaRPr sz="1100">
                <a:solidFill>
                  <a:srgbClr val="231F20"/>
                </a:solidFill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449" name="Google Shape;449;p13"/>
            <p:cNvSpPr txBox="1"/>
            <p:nvPr/>
          </p:nvSpPr>
          <p:spPr>
            <a:xfrm>
              <a:off x="1813294" y="4771625"/>
              <a:ext cx="1145400" cy="16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00">
                  <a:solidFill>
                    <a:srgbClr val="231F20"/>
                  </a:solidFill>
                  <a:latin typeface="Lato"/>
                  <a:ea typeface="Lato"/>
                  <a:cs typeface="Lato"/>
                  <a:sym typeface="Lato"/>
                </a:rPr>
                <a:t>Macaroni</a:t>
              </a:r>
              <a:endParaRPr sz="1100">
                <a:solidFill>
                  <a:srgbClr val="231F20"/>
                </a:solidFill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450" name="Google Shape;450;p13"/>
            <p:cNvSpPr txBox="1"/>
            <p:nvPr/>
          </p:nvSpPr>
          <p:spPr>
            <a:xfrm>
              <a:off x="1813294" y="4926443"/>
              <a:ext cx="1145400" cy="16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00">
                  <a:solidFill>
                    <a:srgbClr val="231F20"/>
                  </a:solidFill>
                  <a:latin typeface="Lato"/>
                  <a:ea typeface="Lato"/>
                  <a:cs typeface="Lato"/>
                  <a:sym typeface="Lato"/>
                </a:rPr>
                <a:t>Couscous</a:t>
              </a:r>
              <a:endParaRPr sz="1100">
                <a:solidFill>
                  <a:srgbClr val="231F20"/>
                </a:solidFill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451" name="Google Shape;451;p13"/>
            <p:cNvSpPr txBox="1"/>
            <p:nvPr/>
          </p:nvSpPr>
          <p:spPr>
            <a:xfrm>
              <a:off x="1813294" y="5390897"/>
              <a:ext cx="1145400" cy="16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00">
                  <a:solidFill>
                    <a:srgbClr val="231F20"/>
                  </a:solidFill>
                  <a:latin typeface="Lato"/>
                  <a:ea typeface="Lato"/>
                  <a:cs typeface="Lato"/>
                  <a:sym typeface="Lato"/>
                </a:rPr>
                <a:t>Rice (White)</a:t>
              </a:r>
              <a:endParaRPr sz="1100">
                <a:solidFill>
                  <a:srgbClr val="231F20"/>
                </a:solidFill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452" name="Google Shape;452;p13"/>
            <p:cNvSpPr txBox="1"/>
            <p:nvPr/>
          </p:nvSpPr>
          <p:spPr>
            <a:xfrm>
              <a:off x="1813294" y="5545715"/>
              <a:ext cx="1145400" cy="16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00">
                  <a:solidFill>
                    <a:srgbClr val="231F20"/>
                  </a:solidFill>
                  <a:latin typeface="Lato"/>
                  <a:ea typeface="Lato"/>
                  <a:cs typeface="Lato"/>
                  <a:sym typeface="Lato"/>
                </a:rPr>
                <a:t>Ramen</a:t>
              </a:r>
              <a:endParaRPr sz="1100">
                <a:solidFill>
                  <a:srgbClr val="231F20"/>
                </a:solidFill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453" name="Google Shape;453;p13"/>
            <p:cNvSpPr txBox="1"/>
            <p:nvPr/>
          </p:nvSpPr>
          <p:spPr>
            <a:xfrm>
              <a:off x="1813294" y="5700533"/>
              <a:ext cx="1145400" cy="16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00">
                  <a:solidFill>
                    <a:srgbClr val="231F20"/>
                  </a:solidFill>
                  <a:latin typeface="Lato"/>
                  <a:ea typeface="Lato"/>
                  <a:cs typeface="Lato"/>
                  <a:sym typeface="Lato"/>
                </a:rPr>
                <a:t>Rice (Brown)</a:t>
              </a:r>
              <a:endParaRPr sz="1100">
                <a:solidFill>
                  <a:srgbClr val="231F20"/>
                </a:solidFill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454" name="Google Shape;454;p13"/>
            <p:cNvSpPr txBox="1"/>
            <p:nvPr/>
          </p:nvSpPr>
          <p:spPr>
            <a:xfrm>
              <a:off x="1808531" y="5855352"/>
              <a:ext cx="1145400" cy="16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00">
                  <a:solidFill>
                    <a:srgbClr val="231F20"/>
                  </a:solidFill>
                  <a:latin typeface="Lato"/>
                  <a:ea typeface="Lato"/>
                  <a:cs typeface="Lato"/>
                  <a:sym typeface="Lato"/>
                </a:rPr>
                <a:t>Noodle Mixes</a:t>
              </a:r>
              <a:endParaRPr sz="1100">
                <a:solidFill>
                  <a:srgbClr val="231F20"/>
                </a:solidFill>
                <a:latin typeface="Lato"/>
                <a:ea typeface="Lato"/>
                <a:cs typeface="Lato"/>
                <a:sym typeface="Lato"/>
              </a:endParaRPr>
            </a:p>
          </p:txBody>
        </p:sp>
      </p:grpSp>
      <p:grpSp>
        <p:nvGrpSpPr>
          <p:cNvPr id="455" name="Google Shape;455;p13"/>
          <p:cNvGrpSpPr/>
          <p:nvPr/>
        </p:nvGrpSpPr>
        <p:grpSpPr>
          <a:xfrm>
            <a:off x="3125738" y="1382875"/>
            <a:ext cx="1296000" cy="180000"/>
            <a:chOff x="180969" y="1382875"/>
            <a:chExt cx="1296000" cy="180000"/>
          </a:xfrm>
        </p:grpSpPr>
        <p:sp>
          <p:nvSpPr>
            <p:cNvPr id="456" name="Google Shape;456;p13"/>
            <p:cNvSpPr/>
            <p:nvPr/>
          </p:nvSpPr>
          <p:spPr>
            <a:xfrm>
              <a:off x="180969" y="1382875"/>
              <a:ext cx="1296000" cy="180000"/>
            </a:xfrm>
            <a:prstGeom prst="rect">
              <a:avLst/>
            </a:prstGeom>
            <a:solidFill>
              <a:srgbClr val="B6D2D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7" name="Google Shape;457;p13"/>
            <p:cNvSpPr txBox="1"/>
            <p:nvPr/>
          </p:nvSpPr>
          <p:spPr>
            <a:xfrm>
              <a:off x="342898" y="1388275"/>
              <a:ext cx="1031100" cy="16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00">
                  <a:solidFill>
                    <a:srgbClr val="586E82"/>
                  </a:solidFill>
                  <a:latin typeface="Spartan"/>
                  <a:ea typeface="Spartan"/>
                  <a:cs typeface="Spartan"/>
                  <a:sym typeface="Spartan"/>
                </a:rPr>
                <a:t>Pet</a:t>
              </a:r>
              <a:endParaRPr sz="1100">
                <a:solidFill>
                  <a:srgbClr val="586E82"/>
                </a:solidFill>
                <a:latin typeface="Spartan"/>
                <a:ea typeface="Spartan"/>
                <a:cs typeface="Spartan"/>
                <a:sym typeface="Spartan"/>
              </a:endParaRPr>
            </a:p>
          </p:txBody>
        </p:sp>
      </p:grpSp>
      <p:grpSp>
        <p:nvGrpSpPr>
          <p:cNvPr id="458" name="Google Shape;458;p13"/>
          <p:cNvGrpSpPr/>
          <p:nvPr/>
        </p:nvGrpSpPr>
        <p:grpSpPr>
          <a:xfrm>
            <a:off x="3278150" y="1593063"/>
            <a:ext cx="1150163" cy="478836"/>
            <a:chOff x="3282356" y="1593063"/>
            <a:chExt cx="1150163" cy="478836"/>
          </a:xfrm>
        </p:grpSpPr>
        <p:sp>
          <p:nvSpPr>
            <p:cNvPr id="459" name="Google Shape;459;p13"/>
            <p:cNvSpPr txBox="1"/>
            <p:nvPr/>
          </p:nvSpPr>
          <p:spPr>
            <a:xfrm>
              <a:off x="3282356" y="1593063"/>
              <a:ext cx="1145400" cy="16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00">
                  <a:solidFill>
                    <a:srgbClr val="231F20"/>
                  </a:solidFill>
                  <a:latin typeface="Lato"/>
                  <a:ea typeface="Lato"/>
                  <a:cs typeface="Lato"/>
                  <a:sym typeface="Lato"/>
                </a:rPr>
                <a:t>Treats</a:t>
              </a:r>
              <a:endParaRPr sz="1100">
                <a:solidFill>
                  <a:srgbClr val="231F20"/>
                </a:solidFill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460" name="Google Shape;460;p13"/>
            <p:cNvSpPr txBox="1"/>
            <p:nvPr/>
          </p:nvSpPr>
          <p:spPr>
            <a:xfrm>
              <a:off x="3287119" y="1747881"/>
              <a:ext cx="1145400" cy="16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00">
                  <a:solidFill>
                    <a:srgbClr val="231F20"/>
                  </a:solidFill>
                  <a:latin typeface="Lato"/>
                  <a:ea typeface="Lato"/>
                  <a:cs typeface="Lato"/>
                  <a:sym typeface="Lato"/>
                </a:rPr>
                <a:t>Pet Food</a:t>
              </a:r>
              <a:endParaRPr sz="1100">
                <a:solidFill>
                  <a:srgbClr val="231F20"/>
                </a:solidFill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461" name="Google Shape;461;p13"/>
            <p:cNvSpPr txBox="1"/>
            <p:nvPr/>
          </p:nvSpPr>
          <p:spPr>
            <a:xfrm>
              <a:off x="3287119" y="1902699"/>
              <a:ext cx="1145400" cy="16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00">
                  <a:solidFill>
                    <a:srgbClr val="231F20"/>
                  </a:solidFill>
                  <a:latin typeface="Lato"/>
                  <a:ea typeface="Lato"/>
                  <a:cs typeface="Lato"/>
                  <a:sym typeface="Lato"/>
                </a:rPr>
                <a:t>Cat Litter</a:t>
              </a:r>
              <a:endParaRPr sz="1100">
                <a:solidFill>
                  <a:srgbClr val="231F20"/>
                </a:solidFill>
                <a:latin typeface="Lato"/>
                <a:ea typeface="Lato"/>
                <a:cs typeface="Lato"/>
                <a:sym typeface="Lato"/>
              </a:endParaRPr>
            </a:p>
          </p:txBody>
        </p:sp>
      </p:grpSp>
      <p:grpSp>
        <p:nvGrpSpPr>
          <p:cNvPr id="462" name="Google Shape;462;p13"/>
          <p:cNvGrpSpPr/>
          <p:nvPr/>
        </p:nvGrpSpPr>
        <p:grpSpPr>
          <a:xfrm>
            <a:off x="3131694" y="1651869"/>
            <a:ext cx="1289349" cy="564063"/>
            <a:chOff x="3135901" y="1651869"/>
            <a:chExt cx="1289349" cy="564063"/>
          </a:xfrm>
        </p:grpSpPr>
        <p:sp>
          <p:nvSpPr>
            <p:cNvPr id="463" name="Google Shape;463;p13"/>
            <p:cNvSpPr/>
            <p:nvPr/>
          </p:nvSpPr>
          <p:spPr>
            <a:xfrm>
              <a:off x="3135901" y="1651869"/>
              <a:ext cx="95400" cy="95400"/>
            </a:xfrm>
            <a:prstGeom prst="ellipse">
              <a:avLst/>
            </a:prstGeom>
            <a:noFill/>
            <a:ln cap="flat" cmpd="sng" w="9525">
              <a:solidFill>
                <a:srgbClr val="E6E7E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4" name="Google Shape;464;p13"/>
            <p:cNvSpPr/>
            <p:nvPr/>
          </p:nvSpPr>
          <p:spPr>
            <a:xfrm>
              <a:off x="3135901" y="1808090"/>
              <a:ext cx="95400" cy="95400"/>
            </a:xfrm>
            <a:prstGeom prst="ellipse">
              <a:avLst/>
            </a:prstGeom>
            <a:noFill/>
            <a:ln cap="flat" cmpd="sng" w="9525">
              <a:solidFill>
                <a:srgbClr val="E6E7E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5" name="Google Shape;465;p13"/>
            <p:cNvSpPr/>
            <p:nvPr/>
          </p:nvSpPr>
          <p:spPr>
            <a:xfrm>
              <a:off x="3135901" y="1964311"/>
              <a:ext cx="95400" cy="95400"/>
            </a:xfrm>
            <a:prstGeom prst="ellipse">
              <a:avLst/>
            </a:prstGeom>
            <a:noFill/>
            <a:ln cap="flat" cmpd="sng" w="9525">
              <a:solidFill>
                <a:srgbClr val="E6E7E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6" name="Google Shape;466;p13"/>
            <p:cNvSpPr/>
            <p:nvPr/>
          </p:nvSpPr>
          <p:spPr>
            <a:xfrm>
              <a:off x="3135901" y="2120532"/>
              <a:ext cx="95400" cy="95400"/>
            </a:xfrm>
            <a:prstGeom prst="ellipse">
              <a:avLst/>
            </a:prstGeom>
            <a:noFill/>
            <a:ln cap="flat" cmpd="sng" w="9525">
              <a:solidFill>
                <a:srgbClr val="E6E7E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467" name="Google Shape;467;p13"/>
            <p:cNvGrpSpPr/>
            <p:nvPr/>
          </p:nvGrpSpPr>
          <p:grpSpPr>
            <a:xfrm>
              <a:off x="3294250" y="1737698"/>
              <a:ext cx="1131000" cy="468663"/>
              <a:chOff x="3294250" y="1737698"/>
              <a:chExt cx="1131000" cy="468663"/>
            </a:xfrm>
          </p:grpSpPr>
          <p:cxnSp>
            <p:nvCxnSpPr>
              <p:cNvPr id="468" name="Google Shape;468;p13"/>
              <p:cNvCxnSpPr/>
              <p:nvPr/>
            </p:nvCxnSpPr>
            <p:spPr>
              <a:xfrm>
                <a:off x="3294250" y="1737698"/>
                <a:ext cx="1131000" cy="0"/>
              </a:xfrm>
              <a:prstGeom prst="straightConnector1">
                <a:avLst/>
              </a:prstGeom>
              <a:noFill/>
              <a:ln cap="flat" cmpd="sng" w="9525">
                <a:solidFill>
                  <a:srgbClr val="F1F2F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469" name="Google Shape;469;p13"/>
              <p:cNvCxnSpPr/>
              <p:nvPr/>
            </p:nvCxnSpPr>
            <p:spPr>
              <a:xfrm>
                <a:off x="3294250" y="1893919"/>
                <a:ext cx="1131000" cy="0"/>
              </a:xfrm>
              <a:prstGeom prst="straightConnector1">
                <a:avLst/>
              </a:prstGeom>
              <a:noFill/>
              <a:ln cap="flat" cmpd="sng" w="9525">
                <a:solidFill>
                  <a:srgbClr val="F1F2F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470" name="Google Shape;470;p13"/>
              <p:cNvCxnSpPr/>
              <p:nvPr/>
            </p:nvCxnSpPr>
            <p:spPr>
              <a:xfrm>
                <a:off x="3294250" y="2050140"/>
                <a:ext cx="1131000" cy="0"/>
              </a:xfrm>
              <a:prstGeom prst="straightConnector1">
                <a:avLst/>
              </a:prstGeom>
              <a:noFill/>
              <a:ln cap="flat" cmpd="sng" w="9525">
                <a:solidFill>
                  <a:srgbClr val="F1F2F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471" name="Google Shape;471;p13"/>
              <p:cNvCxnSpPr/>
              <p:nvPr/>
            </p:nvCxnSpPr>
            <p:spPr>
              <a:xfrm>
                <a:off x="3294250" y="2206361"/>
                <a:ext cx="1131000" cy="0"/>
              </a:xfrm>
              <a:prstGeom prst="straightConnector1">
                <a:avLst/>
              </a:prstGeom>
              <a:noFill/>
              <a:ln cap="flat" cmpd="sng" w="9525">
                <a:solidFill>
                  <a:srgbClr val="F1F2F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</p:grpSp>
      <p:grpSp>
        <p:nvGrpSpPr>
          <p:cNvPr id="472" name="Google Shape;472;p13"/>
          <p:cNvGrpSpPr/>
          <p:nvPr/>
        </p:nvGrpSpPr>
        <p:grpSpPr>
          <a:xfrm>
            <a:off x="3125738" y="2378480"/>
            <a:ext cx="1296000" cy="180000"/>
            <a:chOff x="180969" y="1382875"/>
            <a:chExt cx="1296000" cy="180000"/>
          </a:xfrm>
        </p:grpSpPr>
        <p:sp>
          <p:nvSpPr>
            <p:cNvPr id="473" name="Google Shape;473;p13"/>
            <p:cNvSpPr/>
            <p:nvPr/>
          </p:nvSpPr>
          <p:spPr>
            <a:xfrm>
              <a:off x="180969" y="1382875"/>
              <a:ext cx="1296000" cy="180000"/>
            </a:xfrm>
            <a:prstGeom prst="rect">
              <a:avLst/>
            </a:prstGeom>
            <a:solidFill>
              <a:srgbClr val="B6D2D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4" name="Google Shape;474;p13"/>
            <p:cNvSpPr txBox="1"/>
            <p:nvPr/>
          </p:nvSpPr>
          <p:spPr>
            <a:xfrm>
              <a:off x="342898" y="1388275"/>
              <a:ext cx="1031100" cy="16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00">
                  <a:solidFill>
                    <a:srgbClr val="586E82"/>
                  </a:solidFill>
                  <a:latin typeface="Spartan"/>
                  <a:ea typeface="Spartan"/>
                  <a:cs typeface="Spartan"/>
                  <a:sym typeface="Spartan"/>
                </a:rPr>
                <a:t>Frozen</a:t>
              </a:r>
              <a:endParaRPr sz="1100">
                <a:solidFill>
                  <a:srgbClr val="586E82"/>
                </a:solidFill>
                <a:latin typeface="Spartan"/>
                <a:ea typeface="Spartan"/>
                <a:cs typeface="Spartan"/>
                <a:sym typeface="Spartan"/>
              </a:endParaRPr>
            </a:p>
          </p:txBody>
        </p:sp>
      </p:grpSp>
      <p:grpSp>
        <p:nvGrpSpPr>
          <p:cNvPr id="475" name="Google Shape;475;p13"/>
          <p:cNvGrpSpPr/>
          <p:nvPr/>
        </p:nvGrpSpPr>
        <p:grpSpPr>
          <a:xfrm>
            <a:off x="3131694" y="2647473"/>
            <a:ext cx="1289349" cy="2282531"/>
            <a:chOff x="3135901" y="2647473"/>
            <a:chExt cx="1289349" cy="2282531"/>
          </a:xfrm>
        </p:grpSpPr>
        <p:sp>
          <p:nvSpPr>
            <p:cNvPr id="476" name="Google Shape;476;p13"/>
            <p:cNvSpPr/>
            <p:nvPr/>
          </p:nvSpPr>
          <p:spPr>
            <a:xfrm>
              <a:off x="3135901" y="2647473"/>
              <a:ext cx="95400" cy="95400"/>
            </a:xfrm>
            <a:prstGeom prst="ellipse">
              <a:avLst/>
            </a:prstGeom>
            <a:noFill/>
            <a:ln cap="flat" cmpd="sng" w="9525">
              <a:solidFill>
                <a:srgbClr val="E6E7E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E6E7E8"/>
                </a:solidFill>
              </a:endParaRPr>
            </a:p>
          </p:txBody>
        </p:sp>
        <p:cxnSp>
          <p:nvCxnSpPr>
            <p:cNvPr id="477" name="Google Shape;477;p13"/>
            <p:cNvCxnSpPr/>
            <p:nvPr/>
          </p:nvCxnSpPr>
          <p:spPr>
            <a:xfrm>
              <a:off x="3294250" y="2733302"/>
              <a:ext cx="1131000" cy="0"/>
            </a:xfrm>
            <a:prstGeom prst="straightConnector1">
              <a:avLst/>
            </a:prstGeom>
            <a:noFill/>
            <a:ln cap="flat" cmpd="sng" w="9525">
              <a:solidFill>
                <a:srgbClr val="F1F2F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478" name="Google Shape;478;p13"/>
            <p:cNvSpPr/>
            <p:nvPr/>
          </p:nvSpPr>
          <p:spPr>
            <a:xfrm>
              <a:off x="3135901" y="2803695"/>
              <a:ext cx="95400" cy="95400"/>
            </a:xfrm>
            <a:prstGeom prst="ellipse">
              <a:avLst/>
            </a:prstGeom>
            <a:noFill/>
            <a:ln cap="flat" cmpd="sng" w="9525">
              <a:solidFill>
                <a:srgbClr val="E6E7E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E6E7E8"/>
                </a:solidFill>
              </a:endParaRPr>
            </a:p>
          </p:txBody>
        </p:sp>
        <p:cxnSp>
          <p:nvCxnSpPr>
            <p:cNvPr id="479" name="Google Shape;479;p13"/>
            <p:cNvCxnSpPr/>
            <p:nvPr/>
          </p:nvCxnSpPr>
          <p:spPr>
            <a:xfrm>
              <a:off x="3294250" y="2889524"/>
              <a:ext cx="1131000" cy="0"/>
            </a:xfrm>
            <a:prstGeom prst="straightConnector1">
              <a:avLst/>
            </a:prstGeom>
            <a:noFill/>
            <a:ln cap="flat" cmpd="sng" w="9525">
              <a:solidFill>
                <a:srgbClr val="F1F2F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480" name="Google Shape;480;p13"/>
            <p:cNvSpPr/>
            <p:nvPr/>
          </p:nvSpPr>
          <p:spPr>
            <a:xfrm>
              <a:off x="3135901" y="2959916"/>
              <a:ext cx="95400" cy="95400"/>
            </a:xfrm>
            <a:prstGeom prst="ellipse">
              <a:avLst/>
            </a:prstGeom>
            <a:noFill/>
            <a:ln cap="flat" cmpd="sng" w="9525">
              <a:solidFill>
                <a:srgbClr val="E6E7E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E6E7E8"/>
                </a:solidFill>
              </a:endParaRPr>
            </a:p>
          </p:txBody>
        </p:sp>
        <p:cxnSp>
          <p:nvCxnSpPr>
            <p:cNvPr id="481" name="Google Shape;481;p13"/>
            <p:cNvCxnSpPr/>
            <p:nvPr/>
          </p:nvCxnSpPr>
          <p:spPr>
            <a:xfrm>
              <a:off x="3294250" y="3045745"/>
              <a:ext cx="1131000" cy="0"/>
            </a:xfrm>
            <a:prstGeom prst="straightConnector1">
              <a:avLst/>
            </a:prstGeom>
            <a:noFill/>
            <a:ln cap="flat" cmpd="sng" w="9525">
              <a:solidFill>
                <a:srgbClr val="F1F2F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482" name="Google Shape;482;p13"/>
            <p:cNvSpPr/>
            <p:nvPr/>
          </p:nvSpPr>
          <p:spPr>
            <a:xfrm>
              <a:off x="3135901" y="3116137"/>
              <a:ext cx="95400" cy="95400"/>
            </a:xfrm>
            <a:prstGeom prst="ellipse">
              <a:avLst/>
            </a:prstGeom>
            <a:noFill/>
            <a:ln cap="flat" cmpd="sng" w="9525">
              <a:solidFill>
                <a:srgbClr val="E6E7E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E6E7E8"/>
                </a:solidFill>
              </a:endParaRPr>
            </a:p>
          </p:txBody>
        </p:sp>
        <p:cxnSp>
          <p:nvCxnSpPr>
            <p:cNvPr id="483" name="Google Shape;483;p13"/>
            <p:cNvCxnSpPr/>
            <p:nvPr/>
          </p:nvCxnSpPr>
          <p:spPr>
            <a:xfrm>
              <a:off x="3294250" y="3201966"/>
              <a:ext cx="1131000" cy="0"/>
            </a:xfrm>
            <a:prstGeom prst="straightConnector1">
              <a:avLst/>
            </a:prstGeom>
            <a:noFill/>
            <a:ln cap="flat" cmpd="sng" w="9525">
              <a:solidFill>
                <a:srgbClr val="F1F2F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484" name="Google Shape;484;p13"/>
            <p:cNvSpPr/>
            <p:nvPr/>
          </p:nvSpPr>
          <p:spPr>
            <a:xfrm>
              <a:off x="3135901" y="3272358"/>
              <a:ext cx="95400" cy="95400"/>
            </a:xfrm>
            <a:prstGeom prst="ellipse">
              <a:avLst/>
            </a:prstGeom>
            <a:noFill/>
            <a:ln cap="flat" cmpd="sng" w="9525">
              <a:solidFill>
                <a:srgbClr val="E6E7E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E6E7E8"/>
                </a:solidFill>
              </a:endParaRPr>
            </a:p>
          </p:txBody>
        </p:sp>
        <p:cxnSp>
          <p:nvCxnSpPr>
            <p:cNvPr id="485" name="Google Shape;485;p13"/>
            <p:cNvCxnSpPr/>
            <p:nvPr/>
          </p:nvCxnSpPr>
          <p:spPr>
            <a:xfrm>
              <a:off x="3294250" y="3358187"/>
              <a:ext cx="1131000" cy="0"/>
            </a:xfrm>
            <a:prstGeom prst="straightConnector1">
              <a:avLst/>
            </a:prstGeom>
            <a:noFill/>
            <a:ln cap="flat" cmpd="sng" w="9525">
              <a:solidFill>
                <a:srgbClr val="F1F2F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486" name="Google Shape;486;p13"/>
            <p:cNvSpPr/>
            <p:nvPr/>
          </p:nvSpPr>
          <p:spPr>
            <a:xfrm>
              <a:off x="3135901" y="3428579"/>
              <a:ext cx="95400" cy="95400"/>
            </a:xfrm>
            <a:prstGeom prst="ellipse">
              <a:avLst/>
            </a:prstGeom>
            <a:noFill/>
            <a:ln cap="flat" cmpd="sng" w="9525">
              <a:solidFill>
                <a:srgbClr val="E6E7E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E6E7E8"/>
                </a:solidFill>
              </a:endParaRPr>
            </a:p>
          </p:txBody>
        </p:sp>
        <p:cxnSp>
          <p:nvCxnSpPr>
            <p:cNvPr id="487" name="Google Shape;487;p13"/>
            <p:cNvCxnSpPr/>
            <p:nvPr/>
          </p:nvCxnSpPr>
          <p:spPr>
            <a:xfrm>
              <a:off x="3294250" y="3514408"/>
              <a:ext cx="1131000" cy="0"/>
            </a:xfrm>
            <a:prstGeom prst="straightConnector1">
              <a:avLst/>
            </a:prstGeom>
            <a:noFill/>
            <a:ln cap="flat" cmpd="sng" w="9525">
              <a:solidFill>
                <a:srgbClr val="F1F2F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488" name="Google Shape;488;p13"/>
            <p:cNvSpPr/>
            <p:nvPr/>
          </p:nvSpPr>
          <p:spPr>
            <a:xfrm>
              <a:off x="3135901" y="4678348"/>
              <a:ext cx="95400" cy="95400"/>
            </a:xfrm>
            <a:prstGeom prst="ellipse">
              <a:avLst/>
            </a:prstGeom>
            <a:noFill/>
            <a:ln cap="flat" cmpd="sng" w="9525">
              <a:solidFill>
                <a:srgbClr val="E6E7E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E6E7E8"/>
                </a:solidFill>
              </a:endParaRPr>
            </a:p>
          </p:txBody>
        </p:sp>
        <p:cxnSp>
          <p:nvCxnSpPr>
            <p:cNvPr id="489" name="Google Shape;489;p13"/>
            <p:cNvCxnSpPr/>
            <p:nvPr/>
          </p:nvCxnSpPr>
          <p:spPr>
            <a:xfrm>
              <a:off x="3294250" y="4764177"/>
              <a:ext cx="1131000" cy="0"/>
            </a:xfrm>
            <a:prstGeom prst="straightConnector1">
              <a:avLst/>
            </a:prstGeom>
            <a:noFill/>
            <a:ln cap="flat" cmpd="sng" w="9525">
              <a:solidFill>
                <a:srgbClr val="F1F2F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490" name="Google Shape;490;p13"/>
            <p:cNvSpPr/>
            <p:nvPr/>
          </p:nvSpPr>
          <p:spPr>
            <a:xfrm>
              <a:off x="3135901" y="3584800"/>
              <a:ext cx="95400" cy="95400"/>
            </a:xfrm>
            <a:prstGeom prst="ellipse">
              <a:avLst/>
            </a:prstGeom>
            <a:noFill/>
            <a:ln cap="flat" cmpd="sng" w="9525">
              <a:solidFill>
                <a:srgbClr val="E6E7E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E6E7E8"/>
                </a:solidFill>
              </a:endParaRPr>
            </a:p>
          </p:txBody>
        </p:sp>
        <p:cxnSp>
          <p:nvCxnSpPr>
            <p:cNvPr id="491" name="Google Shape;491;p13"/>
            <p:cNvCxnSpPr/>
            <p:nvPr/>
          </p:nvCxnSpPr>
          <p:spPr>
            <a:xfrm>
              <a:off x="3294250" y="3670629"/>
              <a:ext cx="1131000" cy="0"/>
            </a:xfrm>
            <a:prstGeom prst="straightConnector1">
              <a:avLst/>
            </a:prstGeom>
            <a:noFill/>
            <a:ln cap="flat" cmpd="sng" w="9525">
              <a:solidFill>
                <a:srgbClr val="F1F2F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492" name="Google Shape;492;p13"/>
            <p:cNvSpPr/>
            <p:nvPr/>
          </p:nvSpPr>
          <p:spPr>
            <a:xfrm>
              <a:off x="3135901" y="3897243"/>
              <a:ext cx="95400" cy="95400"/>
            </a:xfrm>
            <a:prstGeom prst="ellipse">
              <a:avLst/>
            </a:prstGeom>
            <a:noFill/>
            <a:ln cap="flat" cmpd="sng" w="9525">
              <a:solidFill>
                <a:srgbClr val="E6E7E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E6E7E8"/>
                </a:solidFill>
              </a:endParaRPr>
            </a:p>
          </p:txBody>
        </p:sp>
        <p:cxnSp>
          <p:nvCxnSpPr>
            <p:cNvPr id="493" name="Google Shape;493;p13"/>
            <p:cNvCxnSpPr/>
            <p:nvPr/>
          </p:nvCxnSpPr>
          <p:spPr>
            <a:xfrm>
              <a:off x="3294250" y="3983072"/>
              <a:ext cx="1131000" cy="0"/>
            </a:xfrm>
            <a:prstGeom prst="straightConnector1">
              <a:avLst/>
            </a:prstGeom>
            <a:noFill/>
            <a:ln cap="flat" cmpd="sng" w="9525">
              <a:solidFill>
                <a:srgbClr val="F1F2F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494" name="Google Shape;494;p13"/>
            <p:cNvSpPr/>
            <p:nvPr/>
          </p:nvSpPr>
          <p:spPr>
            <a:xfrm>
              <a:off x="3135901" y="4053464"/>
              <a:ext cx="95400" cy="95400"/>
            </a:xfrm>
            <a:prstGeom prst="ellipse">
              <a:avLst/>
            </a:prstGeom>
            <a:noFill/>
            <a:ln cap="flat" cmpd="sng" w="9525">
              <a:solidFill>
                <a:srgbClr val="E6E7E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E6E7E8"/>
                </a:solidFill>
              </a:endParaRPr>
            </a:p>
          </p:txBody>
        </p:sp>
        <p:cxnSp>
          <p:nvCxnSpPr>
            <p:cNvPr id="495" name="Google Shape;495;p13"/>
            <p:cNvCxnSpPr/>
            <p:nvPr/>
          </p:nvCxnSpPr>
          <p:spPr>
            <a:xfrm>
              <a:off x="3294250" y="4139293"/>
              <a:ext cx="1131000" cy="0"/>
            </a:xfrm>
            <a:prstGeom prst="straightConnector1">
              <a:avLst/>
            </a:prstGeom>
            <a:noFill/>
            <a:ln cap="flat" cmpd="sng" w="9525">
              <a:solidFill>
                <a:srgbClr val="F1F2F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496" name="Google Shape;496;p13"/>
            <p:cNvSpPr/>
            <p:nvPr/>
          </p:nvSpPr>
          <p:spPr>
            <a:xfrm>
              <a:off x="3135901" y="4209685"/>
              <a:ext cx="95400" cy="95400"/>
            </a:xfrm>
            <a:prstGeom prst="ellipse">
              <a:avLst/>
            </a:prstGeom>
            <a:noFill/>
            <a:ln cap="flat" cmpd="sng" w="9525">
              <a:solidFill>
                <a:srgbClr val="E6E7E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E6E7E8"/>
                </a:solidFill>
              </a:endParaRPr>
            </a:p>
          </p:txBody>
        </p:sp>
        <p:cxnSp>
          <p:nvCxnSpPr>
            <p:cNvPr id="497" name="Google Shape;497;p13"/>
            <p:cNvCxnSpPr/>
            <p:nvPr/>
          </p:nvCxnSpPr>
          <p:spPr>
            <a:xfrm>
              <a:off x="3294250" y="4295514"/>
              <a:ext cx="1131000" cy="0"/>
            </a:xfrm>
            <a:prstGeom prst="straightConnector1">
              <a:avLst/>
            </a:prstGeom>
            <a:noFill/>
            <a:ln cap="flat" cmpd="sng" w="9525">
              <a:solidFill>
                <a:srgbClr val="F1F2F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498" name="Google Shape;498;p13"/>
            <p:cNvSpPr/>
            <p:nvPr/>
          </p:nvSpPr>
          <p:spPr>
            <a:xfrm>
              <a:off x="3135901" y="4365906"/>
              <a:ext cx="95400" cy="95400"/>
            </a:xfrm>
            <a:prstGeom prst="ellipse">
              <a:avLst/>
            </a:prstGeom>
            <a:noFill/>
            <a:ln cap="flat" cmpd="sng" w="9525">
              <a:solidFill>
                <a:srgbClr val="E6E7E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E6E7E8"/>
                </a:solidFill>
              </a:endParaRPr>
            </a:p>
          </p:txBody>
        </p:sp>
        <p:cxnSp>
          <p:nvCxnSpPr>
            <p:cNvPr id="499" name="Google Shape;499;p13"/>
            <p:cNvCxnSpPr/>
            <p:nvPr/>
          </p:nvCxnSpPr>
          <p:spPr>
            <a:xfrm>
              <a:off x="3294250" y="4451735"/>
              <a:ext cx="1131000" cy="0"/>
            </a:xfrm>
            <a:prstGeom prst="straightConnector1">
              <a:avLst/>
            </a:prstGeom>
            <a:noFill/>
            <a:ln cap="flat" cmpd="sng" w="9525">
              <a:solidFill>
                <a:srgbClr val="F1F2F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500" name="Google Shape;500;p13"/>
            <p:cNvSpPr/>
            <p:nvPr/>
          </p:nvSpPr>
          <p:spPr>
            <a:xfrm>
              <a:off x="3135901" y="4522127"/>
              <a:ext cx="95400" cy="95400"/>
            </a:xfrm>
            <a:prstGeom prst="ellipse">
              <a:avLst/>
            </a:prstGeom>
            <a:noFill/>
            <a:ln cap="flat" cmpd="sng" w="9525">
              <a:solidFill>
                <a:srgbClr val="E6E7E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E6E7E8"/>
                </a:solidFill>
              </a:endParaRPr>
            </a:p>
          </p:txBody>
        </p:sp>
        <p:cxnSp>
          <p:nvCxnSpPr>
            <p:cNvPr id="501" name="Google Shape;501;p13"/>
            <p:cNvCxnSpPr/>
            <p:nvPr/>
          </p:nvCxnSpPr>
          <p:spPr>
            <a:xfrm>
              <a:off x="3294250" y="4607956"/>
              <a:ext cx="1131000" cy="0"/>
            </a:xfrm>
            <a:prstGeom prst="straightConnector1">
              <a:avLst/>
            </a:prstGeom>
            <a:noFill/>
            <a:ln cap="flat" cmpd="sng" w="9525">
              <a:solidFill>
                <a:srgbClr val="F1F2F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02" name="Google Shape;502;p13"/>
            <p:cNvCxnSpPr/>
            <p:nvPr/>
          </p:nvCxnSpPr>
          <p:spPr>
            <a:xfrm>
              <a:off x="3294250" y="3826851"/>
              <a:ext cx="1131000" cy="0"/>
            </a:xfrm>
            <a:prstGeom prst="straightConnector1">
              <a:avLst/>
            </a:prstGeom>
            <a:noFill/>
            <a:ln cap="flat" cmpd="sng" w="9525">
              <a:solidFill>
                <a:srgbClr val="F1F2F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503" name="Google Shape;503;p13"/>
            <p:cNvSpPr/>
            <p:nvPr/>
          </p:nvSpPr>
          <p:spPr>
            <a:xfrm>
              <a:off x="3135901" y="3741021"/>
              <a:ext cx="95400" cy="95400"/>
            </a:xfrm>
            <a:prstGeom prst="ellipse">
              <a:avLst/>
            </a:prstGeom>
            <a:noFill/>
            <a:ln cap="flat" cmpd="sng" w="9525">
              <a:solidFill>
                <a:srgbClr val="E6E7E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E6E7E8"/>
                </a:solidFill>
              </a:endParaRPr>
            </a:p>
          </p:txBody>
        </p:sp>
        <p:sp>
          <p:nvSpPr>
            <p:cNvPr id="504" name="Google Shape;504;p13"/>
            <p:cNvSpPr/>
            <p:nvPr/>
          </p:nvSpPr>
          <p:spPr>
            <a:xfrm>
              <a:off x="3135901" y="4834605"/>
              <a:ext cx="95400" cy="95400"/>
            </a:xfrm>
            <a:prstGeom prst="ellipse">
              <a:avLst/>
            </a:prstGeom>
            <a:noFill/>
            <a:ln cap="flat" cmpd="sng" w="9525">
              <a:solidFill>
                <a:srgbClr val="E6E7E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E6E7E8"/>
                </a:solidFill>
              </a:endParaRPr>
            </a:p>
          </p:txBody>
        </p:sp>
        <p:cxnSp>
          <p:nvCxnSpPr>
            <p:cNvPr id="505" name="Google Shape;505;p13"/>
            <p:cNvCxnSpPr/>
            <p:nvPr/>
          </p:nvCxnSpPr>
          <p:spPr>
            <a:xfrm>
              <a:off x="3294250" y="4920434"/>
              <a:ext cx="1131000" cy="0"/>
            </a:xfrm>
            <a:prstGeom prst="straightConnector1">
              <a:avLst/>
            </a:prstGeom>
            <a:noFill/>
            <a:ln cap="flat" cmpd="sng" w="9525">
              <a:solidFill>
                <a:srgbClr val="F1F2F2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506" name="Google Shape;506;p13"/>
          <p:cNvGrpSpPr/>
          <p:nvPr/>
        </p:nvGrpSpPr>
        <p:grpSpPr>
          <a:xfrm>
            <a:off x="3125738" y="5092552"/>
            <a:ext cx="1296000" cy="180000"/>
            <a:chOff x="180969" y="1382875"/>
            <a:chExt cx="1296000" cy="180000"/>
          </a:xfrm>
        </p:grpSpPr>
        <p:sp>
          <p:nvSpPr>
            <p:cNvPr id="507" name="Google Shape;507;p13"/>
            <p:cNvSpPr/>
            <p:nvPr/>
          </p:nvSpPr>
          <p:spPr>
            <a:xfrm>
              <a:off x="180969" y="1382875"/>
              <a:ext cx="1296000" cy="180000"/>
            </a:xfrm>
            <a:prstGeom prst="rect">
              <a:avLst/>
            </a:prstGeom>
            <a:solidFill>
              <a:srgbClr val="B6D2D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8" name="Google Shape;508;p13"/>
            <p:cNvSpPr txBox="1"/>
            <p:nvPr/>
          </p:nvSpPr>
          <p:spPr>
            <a:xfrm>
              <a:off x="342898" y="1388275"/>
              <a:ext cx="1031100" cy="16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00">
                  <a:solidFill>
                    <a:srgbClr val="586E82"/>
                  </a:solidFill>
                  <a:latin typeface="Spartan"/>
                  <a:ea typeface="Spartan"/>
                  <a:cs typeface="Spartan"/>
                  <a:sym typeface="Spartan"/>
                </a:rPr>
                <a:t>Condiments</a:t>
              </a:r>
              <a:endParaRPr sz="1100">
                <a:solidFill>
                  <a:srgbClr val="586E82"/>
                </a:solidFill>
                <a:latin typeface="Spartan"/>
                <a:ea typeface="Spartan"/>
                <a:cs typeface="Spartan"/>
                <a:sym typeface="Spartan"/>
              </a:endParaRPr>
            </a:p>
          </p:txBody>
        </p:sp>
      </p:grpSp>
      <p:grpSp>
        <p:nvGrpSpPr>
          <p:cNvPr id="509" name="Google Shape;509;p13"/>
          <p:cNvGrpSpPr/>
          <p:nvPr/>
        </p:nvGrpSpPr>
        <p:grpSpPr>
          <a:xfrm>
            <a:off x="3131694" y="5361546"/>
            <a:ext cx="1289349" cy="1501390"/>
            <a:chOff x="3135901" y="5361546"/>
            <a:chExt cx="1289349" cy="1501390"/>
          </a:xfrm>
        </p:grpSpPr>
        <p:sp>
          <p:nvSpPr>
            <p:cNvPr id="510" name="Google Shape;510;p13"/>
            <p:cNvSpPr/>
            <p:nvPr/>
          </p:nvSpPr>
          <p:spPr>
            <a:xfrm>
              <a:off x="3135901" y="5361546"/>
              <a:ext cx="95400" cy="95400"/>
            </a:xfrm>
            <a:prstGeom prst="ellipse">
              <a:avLst/>
            </a:prstGeom>
            <a:noFill/>
            <a:ln cap="flat" cmpd="sng" w="9525">
              <a:solidFill>
                <a:srgbClr val="E6E7E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cxnSp>
          <p:nvCxnSpPr>
            <p:cNvPr id="511" name="Google Shape;511;p13"/>
            <p:cNvCxnSpPr/>
            <p:nvPr/>
          </p:nvCxnSpPr>
          <p:spPr>
            <a:xfrm>
              <a:off x="3294250" y="5447375"/>
              <a:ext cx="1131000" cy="0"/>
            </a:xfrm>
            <a:prstGeom prst="straightConnector1">
              <a:avLst/>
            </a:prstGeom>
            <a:noFill/>
            <a:ln cap="flat" cmpd="sng" w="9525">
              <a:solidFill>
                <a:srgbClr val="F1F2F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512" name="Google Shape;512;p13"/>
            <p:cNvSpPr/>
            <p:nvPr/>
          </p:nvSpPr>
          <p:spPr>
            <a:xfrm>
              <a:off x="3135901" y="5517767"/>
              <a:ext cx="95400" cy="95400"/>
            </a:xfrm>
            <a:prstGeom prst="ellipse">
              <a:avLst/>
            </a:prstGeom>
            <a:noFill/>
            <a:ln cap="flat" cmpd="sng" w="9525">
              <a:solidFill>
                <a:srgbClr val="E6E7E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cxnSp>
          <p:nvCxnSpPr>
            <p:cNvPr id="513" name="Google Shape;513;p13"/>
            <p:cNvCxnSpPr/>
            <p:nvPr/>
          </p:nvCxnSpPr>
          <p:spPr>
            <a:xfrm>
              <a:off x="3294250" y="5603596"/>
              <a:ext cx="1131000" cy="0"/>
            </a:xfrm>
            <a:prstGeom prst="straightConnector1">
              <a:avLst/>
            </a:prstGeom>
            <a:noFill/>
            <a:ln cap="flat" cmpd="sng" w="9525">
              <a:solidFill>
                <a:srgbClr val="F1F2F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514" name="Google Shape;514;p13"/>
            <p:cNvSpPr/>
            <p:nvPr/>
          </p:nvSpPr>
          <p:spPr>
            <a:xfrm>
              <a:off x="3135901" y="5673988"/>
              <a:ext cx="95400" cy="95400"/>
            </a:xfrm>
            <a:prstGeom prst="ellipse">
              <a:avLst/>
            </a:prstGeom>
            <a:noFill/>
            <a:ln cap="flat" cmpd="sng" w="9525">
              <a:solidFill>
                <a:srgbClr val="E6E7E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cxnSp>
          <p:nvCxnSpPr>
            <p:cNvPr id="515" name="Google Shape;515;p13"/>
            <p:cNvCxnSpPr/>
            <p:nvPr/>
          </p:nvCxnSpPr>
          <p:spPr>
            <a:xfrm>
              <a:off x="3294250" y="5759817"/>
              <a:ext cx="1131000" cy="0"/>
            </a:xfrm>
            <a:prstGeom prst="straightConnector1">
              <a:avLst/>
            </a:prstGeom>
            <a:noFill/>
            <a:ln cap="flat" cmpd="sng" w="9525">
              <a:solidFill>
                <a:srgbClr val="F1F2F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516" name="Google Shape;516;p13"/>
            <p:cNvSpPr/>
            <p:nvPr/>
          </p:nvSpPr>
          <p:spPr>
            <a:xfrm>
              <a:off x="3135901" y="5830209"/>
              <a:ext cx="95400" cy="95400"/>
            </a:xfrm>
            <a:prstGeom prst="ellipse">
              <a:avLst/>
            </a:prstGeom>
            <a:noFill/>
            <a:ln cap="flat" cmpd="sng" w="9525">
              <a:solidFill>
                <a:srgbClr val="E6E7E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cxnSp>
          <p:nvCxnSpPr>
            <p:cNvPr id="517" name="Google Shape;517;p13"/>
            <p:cNvCxnSpPr/>
            <p:nvPr/>
          </p:nvCxnSpPr>
          <p:spPr>
            <a:xfrm>
              <a:off x="3294250" y="5916039"/>
              <a:ext cx="1131000" cy="0"/>
            </a:xfrm>
            <a:prstGeom prst="straightConnector1">
              <a:avLst/>
            </a:prstGeom>
            <a:noFill/>
            <a:ln cap="flat" cmpd="sng" w="9525">
              <a:solidFill>
                <a:srgbClr val="F1F2F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518" name="Google Shape;518;p13"/>
            <p:cNvSpPr/>
            <p:nvPr/>
          </p:nvSpPr>
          <p:spPr>
            <a:xfrm>
              <a:off x="3135901" y="5986431"/>
              <a:ext cx="95400" cy="95400"/>
            </a:xfrm>
            <a:prstGeom prst="ellipse">
              <a:avLst/>
            </a:prstGeom>
            <a:noFill/>
            <a:ln cap="flat" cmpd="sng" w="9525">
              <a:solidFill>
                <a:srgbClr val="E6E7E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cxnSp>
          <p:nvCxnSpPr>
            <p:cNvPr id="519" name="Google Shape;519;p13"/>
            <p:cNvCxnSpPr/>
            <p:nvPr/>
          </p:nvCxnSpPr>
          <p:spPr>
            <a:xfrm>
              <a:off x="3294250" y="6072260"/>
              <a:ext cx="1131000" cy="0"/>
            </a:xfrm>
            <a:prstGeom prst="straightConnector1">
              <a:avLst/>
            </a:prstGeom>
            <a:noFill/>
            <a:ln cap="flat" cmpd="sng" w="9525">
              <a:solidFill>
                <a:srgbClr val="F1F2F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520" name="Google Shape;520;p13"/>
            <p:cNvSpPr/>
            <p:nvPr/>
          </p:nvSpPr>
          <p:spPr>
            <a:xfrm>
              <a:off x="3135901" y="6142652"/>
              <a:ext cx="95400" cy="95400"/>
            </a:xfrm>
            <a:prstGeom prst="ellipse">
              <a:avLst/>
            </a:prstGeom>
            <a:noFill/>
            <a:ln cap="flat" cmpd="sng" w="9525">
              <a:solidFill>
                <a:srgbClr val="E6E7E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cxnSp>
          <p:nvCxnSpPr>
            <p:cNvPr id="521" name="Google Shape;521;p13"/>
            <p:cNvCxnSpPr/>
            <p:nvPr/>
          </p:nvCxnSpPr>
          <p:spPr>
            <a:xfrm>
              <a:off x="3294250" y="6228481"/>
              <a:ext cx="1131000" cy="0"/>
            </a:xfrm>
            <a:prstGeom prst="straightConnector1">
              <a:avLst/>
            </a:prstGeom>
            <a:noFill/>
            <a:ln cap="flat" cmpd="sng" w="9525">
              <a:solidFill>
                <a:srgbClr val="F1F2F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522" name="Google Shape;522;p13"/>
            <p:cNvSpPr/>
            <p:nvPr/>
          </p:nvSpPr>
          <p:spPr>
            <a:xfrm>
              <a:off x="3135901" y="6298873"/>
              <a:ext cx="95400" cy="95400"/>
            </a:xfrm>
            <a:prstGeom prst="ellipse">
              <a:avLst/>
            </a:prstGeom>
            <a:noFill/>
            <a:ln cap="flat" cmpd="sng" w="9525">
              <a:solidFill>
                <a:srgbClr val="E6E7E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cxnSp>
          <p:nvCxnSpPr>
            <p:cNvPr id="523" name="Google Shape;523;p13"/>
            <p:cNvCxnSpPr/>
            <p:nvPr/>
          </p:nvCxnSpPr>
          <p:spPr>
            <a:xfrm>
              <a:off x="3294250" y="6384702"/>
              <a:ext cx="1131000" cy="0"/>
            </a:xfrm>
            <a:prstGeom prst="straightConnector1">
              <a:avLst/>
            </a:prstGeom>
            <a:noFill/>
            <a:ln cap="flat" cmpd="sng" w="9525">
              <a:solidFill>
                <a:srgbClr val="F1F2F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524" name="Google Shape;524;p13"/>
            <p:cNvSpPr/>
            <p:nvPr/>
          </p:nvSpPr>
          <p:spPr>
            <a:xfrm>
              <a:off x="3135901" y="6611315"/>
              <a:ext cx="95400" cy="95400"/>
            </a:xfrm>
            <a:prstGeom prst="ellipse">
              <a:avLst/>
            </a:prstGeom>
            <a:noFill/>
            <a:ln cap="flat" cmpd="sng" w="9525">
              <a:solidFill>
                <a:srgbClr val="E6E7E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cxnSp>
          <p:nvCxnSpPr>
            <p:cNvPr id="525" name="Google Shape;525;p13"/>
            <p:cNvCxnSpPr/>
            <p:nvPr/>
          </p:nvCxnSpPr>
          <p:spPr>
            <a:xfrm>
              <a:off x="3294250" y="6697144"/>
              <a:ext cx="1131000" cy="0"/>
            </a:xfrm>
            <a:prstGeom prst="straightConnector1">
              <a:avLst/>
            </a:prstGeom>
            <a:noFill/>
            <a:ln cap="flat" cmpd="sng" w="9525">
              <a:solidFill>
                <a:srgbClr val="F1F2F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526" name="Google Shape;526;p13"/>
            <p:cNvSpPr/>
            <p:nvPr/>
          </p:nvSpPr>
          <p:spPr>
            <a:xfrm>
              <a:off x="3135901" y="6767536"/>
              <a:ext cx="95400" cy="95400"/>
            </a:xfrm>
            <a:prstGeom prst="ellipse">
              <a:avLst/>
            </a:prstGeom>
            <a:noFill/>
            <a:ln cap="flat" cmpd="sng" w="9525">
              <a:solidFill>
                <a:srgbClr val="E6E7E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cxnSp>
          <p:nvCxnSpPr>
            <p:cNvPr id="527" name="Google Shape;527;p13"/>
            <p:cNvCxnSpPr/>
            <p:nvPr/>
          </p:nvCxnSpPr>
          <p:spPr>
            <a:xfrm>
              <a:off x="3294250" y="6853365"/>
              <a:ext cx="1131000" cy="0"/>
            </a:xfrm>
            <a:prstGeom prst="straightConnector1">
              <a:avLst/>
            </a:prstGeom>
            <a:noFill/>
            <a:ln cap="flat" cmpd="sng" w="9525">
              <a:solidFill>
                <a:srgbClr val="F1F2F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28" name="Google Shape;528;p13"/>
            <p:cNvCxnSpPr/>
            <p:nvPr/>
          </p:nvCxnSpPr>
          <p:spPr>
            <a:xfrm>
              <a:off x="3294250" y="6540923"/>
              <a:ext cx="1131000" cy="0"/>
            </a:xfrm>
            <a:prstGeom prst="straightConnector1">
              <a:avLst/>
            </a:prstGeom>
            <a:noFill/>
            <a:ln cap="flat" cmpd="sng" w="9525">
              <a:solidFill>
                <a:srgbClr val="F1F2F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529" name="Google Shape;529;p13"/>
            <p:cNvSpPr/>
            <p:nvPr/>
          </p:nvSpPr>
          <p:spPr>
            <a:xfrm>
              <a:off x="3135901" y="6455094"/>
              <a:ext cx="95400" cy="95400"/>
            </a:xfrm>
            <a:prstGeom prst="ellipse">
              <a:avLst/>
            </a:prstGeom>
            <a:noFill/>
            <a:ln cap="flat" cmpd="sng" w="9525">
              <a:solidFill>
                <a:srgbClr val="E6E7E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530" name="Google Shape;530;p13"/>
          <p:cNvGrpSpPr/>
          <p:nvPr/>
        </p:nvGrpSpPr>
        <p:grpSpPr>
          <a:xfrm>
            <a:off x="3125738" y="7025484"/>
            <a:ext cx="1296000" cy="180000"/>
            <a:chOff x="180969" y="1382875"/>
            <a:chExt cx="1296000" cy="180000"/>
          </a:xfrm>
        </p:grpSpPr>
        <p:sp>
          <p:nvSpPr>
            <p:cNvPr id="531" name="Google Shape;531;p13"/>
            <p:cNvSpPr/>
            <p:nvPr/>
          </p:nvSpPr>
          <p:spPr>
            <a:xfrm>
              <a:off x="180969" y="1382875"/>
              <a:ext cx="1296000" cy="180000"/>
            </a:xfrm>
            <a:prstGeom prst="rect">
              <a:avLst/>
            </a:prstGeom>
            <a:solidFill>
              <a:srgbClr val="B6D2D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2" name="Google Shape;532;p13"/>
            <p:cNvSpPr txBox="1"/>
            <p:nvPr/>
          </p:nvSpPr>
          <p:spPr>
            <a:xfrm>
              <a:off x="342898" y="1388275"/>
              <a:ext cx="1031100" cy="16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00">
                  <a:solidFill>
                    <a:srgbClr val="586E82"/>
                  </a:solidFill>
                  <a:latin typeface="Spartan"/>
                  <a:ea typeface="Spartan"/>
                  <a:cs typeface="Spartan"/>
                  <a:sym typeface="Spartan"/>
                </a:rPr>
                <a:t>Produce</a:t>
              </a:r>
              <a:endParaRPr sz="1100">
                <a:solidFill>
                  <a:srgbClr val="586E82"/>
                </a:solidFill>
                <a:latin typeface="Spartan"/>
                <a:ea typeface="Spartan"/>
                <a:cs typeface="Spartan"/>
                <a:sym typeface="Spartan"/>
              </a:endParaRPr>
            </a:p>
          </p:txBody>
        </p:sp>
      </p:grpSp>
      <p:grpSp>
        <p:nvGrpSpPr>
          <p:cNvPr id="533" name="Google Shape;533;p13"/>
          <p:cNvGrpSpPr/>
          <p:nvPr/>
        </p:nvGrpSpPr>
        <p:grpSpPr>
          <a:xfrm>
            <a:off x="3290044" y="7380307"/>
            <a:ext cx="1131000" cy="2967715"/>
            <a:chOff x="3294250" y="7380307"/>
            <a:chExt cx="1131000" cy="2967715"/>
          </a:xfrm>
        </p:grpSpPr>
        <p:cxnSp>
          <p:nvCxnSpPr>
            <p:cNvPr id="534" name="Google Shape;534;p13"/>
            <p:cNvCxnSpPr/>
            <p:nvPr/>
          </p:nvCxnSpPr>
          <p:spPr>
            <a:xfrm>
              <a:off x="3294250" y="7380307"/>
              <a:ext cx="1131000" cy="0"/>
            </a:xfrm>
            <a:prstGeom prst="straightConnector1">
              <a:avLst/>
            </a:prstGeom>
            <a:noFill/>
            <a:ln cap="flat" cmpd="sng" w="9525">
              <a:solidFill>
                <a:srgbClr val="F1F2F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35" name="Google Shape;535;p13"/>
            <p:cNvCxnSpPr/>
            <p:nvPr/>
          </p:nvCxnSpPr>
          <p:spPr>
            <a:xfrm>
              <a:off x="3294250" y="7536528"/>
              <a:ext cx="1131000" cy="0"/>
            </a:xfrm>
            <a:prstGeom prst="straightConnector1">
              <a:avLst/>
            </a:prstGeom>
            <a:noFill/>
            <a:ln cap="flat" cmpd="sng" w="9525">
              <a:solidFill>
                <a:srgbClr val="F1F2F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36" name="Google Shape;536;p13"/>
            <p:cNvCxnSpPr/>
            <p:nvPr/>
          </p:nvCxnSpPr>
          <p:spPr>
            <a:xfrm>
              <a:off x="3294250" y="7692749"/>
              <a:ext cx="1131000" cy="0"/>
            </a:xfrm>
            <a:prstGeom prst="straightConnector1">
              <a:avLst/>
            </a:prstGeom>
            <a:noFill/>
            <a:ln cap="flat" cmpd="sng" w="9525">
              <a:solidFill>
                <a:srgbClr val="F1F2F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37" name="Google Shape;537;p13"/>
            <p:cNvCxnSpPr/>
            <p:nvPr/>
          </p:nvCxnSpPr>
          <p:spPr>
            <a:xfrm>
              <a:off x="3294250" y="7848970"/>
              <a:ext cx="1131000" cy="0"/>
            </a:xfrm>
            <a:prstGeom prst="straightConnector1">
              <a:avLst/>
            </a:prstGeom>
            <a:noFill/>
            <a:ln cap="flat" cmpd="sng" w="9525">
              <a:solidFill>
                <a:srgbClr val="F1F2F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38" name="Google Shape;538;p13"/>
            <p:cNvCxnSpPr/>
            <p:nvPr/>
          </p:nvCxnSpPr>
          <p:spPr>
            <a:xfrm>
              <a:off x="3294250" y="8005191"/>
              <a:ext cx="1131000" cy="0"/>
            </a:xfrm>
            <a:prstGeom prst="straightConnector1">
              <a:avLst/>
            </a:prstGeom>
            <a:noFill/>
            <a:ln cap="flat" cmpd="sng" w="9525">
              <a:solidFill>
                <a:srgbClr val="F1F2F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39" name="Google Shape;539;p13"/>
            <p:cNvCxnSpPr/>
            <p:nvPr/>
          </p:nvCxnSpPr>
          <p:spPr>
            <a:xfrm>
              <a:off x="3294250" y="8161413"/>
              <a:ext cx="1131000" cy="0"/>
            </a:xfrm>
            <a:prstGeom prst="straightConnector1">
              <a:avLst/>
            </a:prstGeom>
            <a:noFill/>
            <a:ln cap="flat" cmpd="sng" w="9525">
              <a:solidFill>
                <a:srgbClr val="F1F2F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40" name="Google Shape;540;p13"/>
            <p:cNvCxnSpPr/>
            <p:nvPr/>
          </p:nvCxnSpPr>
          <p:spPr>
            <a:xfrm>
              <a:off x="3294250" y="8317634"/>
              <a:ext cx="1131000" cy="0"/>
            </a:xfrm>
            <a:prstGeom prst="straightConnector1">
              <a:avLst/>
            </a:prstGeom>
            <a:noFill/>
            <a:ln cap="flat" cmpd="sng" w="9525">
              <a:solidFill>
                <a:srgbClr val="F1F2F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41" name="Google Shape;541;p13"/>
            <p:cNvCxnSpPr/>
            <p:nvPr/>
          </p:nvCxnSpPr>
          <p:spPr>
            <a:xfrm>
              <a:off x="3294250" y="8630076"/>
              <a:ext cx="1131000" cy="0"/>
            </a:xfrm>
            <a:prstGeom prst="straightConnector1">
              <a:avLst/>
            </a:prstGeom>
            <a:noFill/>
            <a:ln cap="flat" cmpd="sng" w="9525">
              <a:solidFill>
                <a:srgbClr val="F1F2F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42" name="Google Shape;542;p13"/>
            <p:cNvCxnSpPr/>
            <p:nvPr/>
          </p:nvCxnSpPr>
          <p:spPr>
            <a:xfrm>
              <a:off x="3294250" y="8786297"/>
              <a:ext cx="1131000" cy="0"/>
            </a:xfrm>
            <a:prstGeom prst="straightConnector1">
              <a:avLst/>
            </a:prstGeom>
            <a:noFill/>
            <a:ln cap="flat" cmpd="sng" w="9525">
              <a:solidFill>
                <a:srgbClr val="F1F2F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43" name="Google Shape;543;p13"/>
            <p:cNvCxnSpPr/>
            <p:nvPr/>
          </p:nvCxnSpPr>
          <p:spPr>
            <a:xfrm>
              <a:off x="3294250" y="8473855"/>
              <a:ext cx="1131000" cy="0"/>
            </a:xfrm>
            <a:prstGeom prst="straightConnector1">
              <a:avLst/>
            </a:prstGeom>
            <a:noFill/>
            <a:ln cap="flat" cmpd="sng" w="9525">
              <a:solidFill>
                <a:srgbClr val="F1F2F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44" name="Google Shape;544;p13"/>
            <p:cNvCxnSpPr/>
            <p:nvPr/>
          </p:nvCxnSpPr>
          <p:spPr>
            <a:xfrm>
              <a:off x="3294250" y="8942518"/>
              <a:ext cx="1131000" cy="0"/>
            </a:xfrm>
            <a:prstGeom prst="straightConnector1">
              <a:avLst/>
            </a:prstGeom>
            <a:noFill/>
            <a:ln cap="flat" cmpd="sng" w="9525">
              <a:solidFill>
                <a:srgbClr val="F1F2F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45" name="Google Shape;545;p13"/>
            <p:cNvCxnSpPr/>
            <p:nvPr/>
          </p:nvCxnSpPr>
          <p:spPr>
            <a:xfrm>
              <a:off x="3294250" y="8942032"/>
              <a:ext cx="1131000" cy="0"/>
            </a:xfrm>
            <a:prstGeom prst="straightConnector1">
              <a:avLst/>
            </a:prstGeom>
            <a:noFill/>
            <a:ln cap="flat" cmpd="sng" w="9525">
              <a:solidFill>
                <a:srgbClr val="F1F2F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46" name="Google Shape;546;p13"/>
            <p:cNvCxnSpPr/>
            <p:nvPr/>
          </p:nvCxnSpPr>
          <p:spPr>
            <a:xfrm>
              <a:off x="3294250" y="9098253"/>
              <a:ext cx="1131000" cy="0"/>
            </a:xfrm>
            <a:prstGeom prst="straightConnector1">
              <a:avLst/>
            </a:prstGeom>
            <a:noFill/>
            <a:ln cap="flat" cmpd="sng" w="9525">
              <a:solidFill>
                <a:srgbClr val="F1F2F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47" name="Google Shape;547;p13"/>
            <p:cNvCxnSpPr/>
            <p:nvPr/>
          </p:nvCxnSpPr>
          <p:spPr>
            <a:xfrm>
              <a:off x="3294250" y="9254474"/>
              <a:ext cx="1131000" cy="0"/>
            </a:xfrm>
            <a:prstGeom prst="straightConnector1">
              <a:avLst/>
            </a:prstGeom>
            <a:noFill/>
            <a:ln cap="flat" cmpd="sng" w="9525">
              <a:solidFill>
                <a:srgbClr val="F1F2F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48" name="Google Shape;548;p13"/>
            <p:cNvCxnSpPr/>
            <p:nvPr/>
          </p:nvCxnSpPr>
          <p:spPr>
            <a:xfrm>
              <a:off x="3294250" y="9410695"/>
              <a:ext cx="1131000" cy="0"/>
            </a:xfrm>
            <a:prstGeom prst="straightConnector1">
              <a:avLst/>
            </a:prstGeom>
            <a:noFill/>
            <a:ln cap="flat" cmpd="sng" w="9525">
              <a:solidFill>
                <a:srgbClr val="F1F2F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49" name="Google Shape;549;p13"/>
            <p:cNvCxnSpPr/>
            <p:nvPr/>
          </p:nvCxnSpPr>
          <p:spPr>
            <a:xfrm>
              <a:off x="3294250" y="9566916"/>
              <a:ext cx="1131000" cy="0"/>
            </a:xfrm>
            <a:prstGeom prst="straightConnector1">
              <a:avLst/>
            </a:prstGeom>
            <a:noFill/>
            <a:ln cap="flat" cmpd="sng" w="9525">
              <a:solidFill>
                <a:srgbClr val="F1F2F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50" name="Google Shape;550;p13"/>
            <p:cNvCxnSpPr/>
            <p:nvPr/>
          </p:nvCxnSpPr>
          <p:spPr>
            <a:xfrm>
              <a:off x="3294250" y="9723138"/>
              <a:ext cx="1131000" cy="0"/>
            </a:xfrm>
            <a:prstGeom prst="straightConnector1">
              <a:avLst/>
            </a:prstGeom>
            <a:noFill/>
            <a:ln cap="flat" cmpd="sng" w="9525">
              <a:solidFill>
                <a:srgbClr val="F1F2F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51" name="Google Shape;551;p13"/>
            <p:cNvCxnSpPr/>
            <p:nvPr/>
          </p:nvCxnSpPr>
          <p:spPr>
            <a:xfrm>
              <a:off x="3294250" y="9879359"/>
              <a:ext cx="1131000" cy="0"/>
            </a:xfrm>
            <a:prstGeom prst="straightConnector1">
              <a:avLst/>
            </a:prstGeom>
            <a:noFill/>
            <a:ln cap="flat" cmpd="sng" w="9525">
              <a:solidFill>
                <a:srgbClr val="F1F2F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52" name="Google Shape;552;p13"/>
            <p:cNvCxnSpPr/>
            <p:nvPr/>
          </p:nvCxnSpPr>
          <p:spPr>
            <a:xfrm>
              <a:off x="3294250" y="10191801"/>
              <a:ext cx="1131000" cy="0"/>
            </a:xfrm>
            <a:prstGeom prst="straightConnector1">
              <a:avLst/>
            </a:prstGeom>
            <a:noFill/>
            <a:ln cap="flat" cmpd="sng" w="9525">
              <a:solidFill>
                <a:srgbClr val="F1F2F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53" name="Google Shape;553;p13"/>
            <p:cNvCxnSpPr/>
            <p:nvPr/>
          </p:nvCxnSpPr>
          <p:spPr>
            <a:xfrm>
              <a:off x="3294250" y="10348022"/>
              <a:ext cx="1131000" cy="0"/>
            </a:xfrm>
            <a:prstGeom prst="straightConnector1">
              <a:avLst/>
            </a:prstGeom>
            <a:noFill/>
            <a:ln cap="flat" cmpd="sng" w="9525">
              <a:solidFill>
                <a:srgbClr val="F1F2F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54" name="Google Shape;554;p13"/>
            <p:cNvCxnSpPr/>
            <p:nvPr/>
          </p:nvCxnSpPr>
          <p:spPr>
            <a:xfrm>
              <a:off x="3294250" y="10035580"/>
              <a:ext cx="1131000" cy="0"/>
            </a:xfrm>
            <a:prstGeom prst="straightConnector1">
              <a:avLst/>
            </a:prstGeom>
            <a:noFill/>
            <a:ln cap="flat" cmpd="sng" w="9525">
              <a:solidFill>
                <a:srgbClr val="F1F2F2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555" name="Google Shape;555;p13"/>
          <p:cNvGrpSpPr/>
          <p:nvPr/>
        </p:nvGrpSpPr>
        <p:grpSpPr>
          <a:xfrm>
            <a:off x="3131694" y="7294478"/>
            <a:ext cx="95400" cy="3063115"/>
            <a:chOff x="3135901" y="7294478"/>
            <a:chExt cx="95400" cy="3063115"/>
          </a:xfrm>
        </p:grpSpPr>
        <p:sp>
          <p:nvSpPr>
            <p:cNvPr id="556" name="Google Shape;556;p13"/>
            <p:cNvSpPr/>
            <p:nvPr/>
          </p:nvSpPr>
          <p:spPr>
            <a:xfrm>
              <a:off x="3135901" y="7294478"/>
              <a:ext cx="95400" cy="95400"/>
            </a:xfrm>
            <a:prstGeom prst="ellipse">
              <a:avLst/>
            </a:prstGeom>
            <a:noFill/>
            <a:ln cap="flat" cmpd="sng" w="9525">
              <a:solidFill>
                <a:srgbClr val="E6E7E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7" name="Google Shape;557;p13"/>
            <p:cNvSpPr/>
            <p:nvPr/>
          </p:nvSpPr>
          <p:spPr>
            <a:xfrm>
              <a:off x="3135901" y="7450699"/>
              <a:ext cx="95400" cy="95400"/>
            </a:xfrm>
            <a:prstGeom prst="ellipse">
              <a:avLst/>
            </a:prstGeom>
            <a:noFill/>
            <a:ln cap="flat" cmpd="sng" w="9525">
              <a:solidFill>
                <a:srgbClr val="E6E7E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8" name="Google Shape;558;p13"/>
            <p:cNvSpPr/>
            <p:nvPr/>
          </p:nvSpPr>
          <p:spPr>
            <a:xfrm>
              <a:off x="3135901" y="7606920"/>
              <a:ext cx="95400" cy="95400"/>
            </a:xfrm>
            <a:prstGeom prst="ellipse">
              <a:avLst/>
            </a:prstGeom>
            <a:noFill/>
            <a:ln cap="flat" cmpd="sng" w="9525">
              <a:solidFill>
                <a:srgbClr val="E6E7E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9" name="Google Shape;559;p13"/>
            <p:cNvSpPr/>
            <p:nvPr/>
          </p:nvSpPr>
          <p:spPr>
            <a:xfrm>
              <a:off x="3135901" y="7763141"/>
              <a:ext cx="95400" cy="95400"/>
            </a:xfrm>
            <a:prstGeom prst="ellipse">
              <a:avLst/>
            </a:prstGeom>
            <a:noFill/>
            <a:ln cap="flat" cmpd="sng" w="9525">
              <a:solidFill>
                <a:srgbClr val="E6E7E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0" name="Google Shape;560;p13"/>
            <p:cNvSpPr/>
            <p:nvPr/>
          </p:nvSpPr>
          <p:spPr>
            <a:xfrm>
              <a:off x="3135901" y="7919362"/>
              <a:ext cx="95400" cy="95400"/>
            </a:xfrm>
            <a:prstGeom prst="ellipse">
              <a:avLst/>
            </a:prstGeom>
            <a:noFill/>
            <a:ln cap="flat" cmpd="sng" w="9525">
              <a:solidFill>
                <a:srgbClr val="E6E7E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1" name="Google Shape;561;p13"/>
            <p:cNvSpPr/>
            <p:nvPr/>
          </p:nvSpPr>
          <p:spPr>
            <a:xfrm>
              <a:off x="3135901" y="8075584"/>
              <a:ext cx="95400" cy="95400"/>
            </a:xfrm>
            <a:prstGeom prst="ellipse">
              <a:avLst/>
            </a:prstGeom>
            <a:noFill/>
            <a:ln cap="flat" cmpd="sng" w="9525">
              <a:solidFill>
                <a:srgbClr val="E6E7E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2" name="Google Shape;562;p13"/>
            <p:cNvSpPr/>
            <p:nvPr/>
          </p:nvSpPr>
          <p:spPr>
            <a:xfrm>
              <a:off x="3135901" y="8231805"/>
              <a:ext cx="95400" cy="95400"/>
            </a:xfrm>
            <a:prstGeom prst="ellipse">
              <a:avLst/>
            </a:prstGeom>
            <a:noFill/>
            <a:ln cap="flat" cmpd="sng" w="9525">
              <a:solidFill>
                <a:srgbClr val="E6E7E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3" name="Google Shape;563;p13"/>
            <p:cNvSpPr/>
            <p:nvPr/>
          </p:nvSpPr>
          <p:spPr>
            <a:xfrm>
              <a:off x="3135901" y="8544247"/>
              <a:ext cx="95400" cy="95400"/>
            </a:xfrm>
            <a:prstGeom prst="ellipse">
              <a:avLst/>
            </a:prstGeom>
            <a:noFill/>
            <a:ln cap="flat" cmpd="sng" w="9525">
              <a:solidFill>
                <a:srgbClr val="E6E7E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4" name="Google Shape;564;p13"/>
            <p:cNvSpPr/>
            <p:nvPr/>
          </p:nvSpPr>
          <p:spPr>
            <a:xfrm>
              <a:off x="3135901" y="8700468"/>
              <a:ext cx="95400" cy="95400"/>
            </a:xfrm>
            <a:prstGeom prst="ellipse">
              <a:avLst/>
            </a:prstGeom>
            <a:noFill/>
            <a:ln cap="flat" cmpd="sng" w="9525">
              <a:solidFill>
                <a:srgbClr val="E6E7E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5" name="Google Shape;565;p13"/>
            <p:cNvSpPr/>
            <p:nvPr/>
          </p:nvSpPr>
          <p:spPr>
            <a:xfrm>
              <a:off x="3135901" y="8388026"/>
              <a:ext cx="95400" cy="95400"/>
            </a:xfrm>
            <a:prstGeom prst="ellipse">
              <a:avLst/>
            </a:prstGeom>
            <a:noFill/>
            <a:ln cap="flat" cmpd="sng" w="9525">
              <a:solidFill>
                <a:srgbClr val="E6E7E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6" name="Google Shape;566;p13"/>
            <p:cNvSpPr/>
            <p:nvPr/>
          </p:nvSpPr>
          <p:spPr>
            <a:xfrm>
              <a:off x="3135901" y="8856689"/>
              <a:ext cx="95400" cy="95400"/>
            </a:xfrm>
            <a:prstGeom prst="ellipse">
              <a:avLst/>
            </a:prstGeom>
            <a:noFill/>
            <a:ln cap="flat" cmpd="sng" w="9525">
              <a:solidFill>
                <a:srgbClr val="E6E7E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7" name="Google Shape;567;p13"/>
            <p:cNvSpPr/>
            <p:nvPr/>
          </p:nvSpPr>
          <p:spPr>
            <a:xfrm>
              <a:off x="3135901" y="8856203"/>
              <a:ext cx="95400" cy="95400"/>
            </a:xfrm>
            <a:prstGeom prst="ellipse">
              <a:avLst/>
            </a:prstGeom>
            <a:noFill/>
            <a:ln cap="flat" cmpd="sng" w="9525">
              <a:solidFill>
                <a:srgbClr val="E6E7E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8" name="Google Shape;568;p13"/>
            <p:cNvSpPr/>
            <p:nvPr/>
          </p:nvSpPr>
          <p:spPr>
            <a:xfrm>
              <a:off x="3135901" y="9012424"/>
              <a:ext cx="95400" cy="95400"/>
            </a:xfrm>
            <a:prstGeom prst="ellipse">
              <a:avLst/>
            </a:prstGeom>
            <a:noFill/>
            <a:ln cap="flat" cmpd="sng" w="9525">
              <a:solidFill>
                <a:srgbClr val="E6E7E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9" name="Google Shape;569;p13"/>
            <p:cNvSpPr/>
            <p:nvPr/>
          </p:nvSpPr>
          <p:spPr>
            <a:xfrm>
              <a:off x="3135901" y="9168645"/>
              <a:ext cx="95400" cy="95400"/>
            </a:xfrm>
            <a:prstGeom prst="ellipse">
              <a:avLst/>
            </a:prstGeom>
            <a:noFill/>
            <a:ln cap="flat" cmpd="sng" w="9525">
              <a:solidFill>
                <a:srgbClr val="E6E7E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0" name="Google Shape;570;p13"/>
            <p:cNvSpPr/>
            <p:nvPr/>
          </p:nvSpPr>
          <p:spPr>
            <a:xfrm>
              <a:off x="3135901" y="9324866"/>
              <a:ext cx="95400" cy="95400"/>
            </a:xfrm>
            <a:prstGeom prst="ellipse">
              <a:avLst/>
            </a:prstGeom>
            <a:noFill/>
            <a:ln cap="flat" cmpd="sng" w="9525">
              <a:solidFill>
                <a:srgbClr val="E6E7E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1" name="Google Shape;571;p13"/>
            <p:cNvSpPr/>
            <p:nvPr/>
          </p:nvSpPr>
          <p:spPr>
            <a:xfrm>
              <a:off x="3135901" y="9481087"/>
              <a:ext cx="95400" cy="95400"/>
            </a:xfrm>
            <a:prstGeom prst="ellipse">
              <a:avLst/>
            </a:prstGeom>
            <a:noFill/>
            <a:ln cap="flat" cmpd="sng" w="9525">
              <a:solidFill>
                <a:srgbClr val="E6E7E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2" name="Google Shape;572;p13"/>
            <p:cNvSpPr/>
            <p:nvPr/>
          </p:nvSpPr>
          <p:spPr>
            <a:xfrm>
              <a:off x="3135901" y="9637309"/>
              <a:ext cx="95400" cy="95400"/>
            </a:xfrm>
            <a:prstGeom prst="ellipse">
              <a:avLst/>
            </a:prstGeom>
            <a:noFill/>
            <a:ln cap="flat" cmpd="sng" w="9525">
              <a:solidFill>
                <a:srgbClr val="E6E7E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3" name="Google Shape;573;p13"/>
            <p:cNvSpPr/>
            <p:nvPr/>
          </p:nvSpPr>
          <p:spPr>
            <a:xfrm>
              <a:off x="3135901" y="9793530"/>
              <a:ext cx="95400" cy="95400"/>
            </a:xfrm>
            <a:prstGeom prst="ellipse">
              <a:avLst/>
            </a:prstGeom>
            <a:noFill/>
            <a:ln cap="flat" cmpd="sng" w="9525">
              <a:solidFill>
                <a:srgbClr val="E6E7E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4" name="Google Shape;574;p13"/>
            <p:cNvSpPr/>
            <p:nvPr/>
          </p:nvSpPr>
          <p:spPr>
            <a:xfrm>
              <a:off x="3135901" y="10105972"/>
              <a:ext cx="95400" cy="95400"/>
            </a:xfrm>
            <a:prstGeom prst="ellipse">
              <a:avLst/>
            </a:prstGeom>
            <a:noFill/>
            <a:ln cap="flat" cmpd="sng" w="9525">
              <a:solidFill>
                <a:srgbClr val="E6E7E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5" name="Google Shape;575;p13"/>
            <p:cNvSpPr/>
            <p:nvPr/>
          </p:nvSpPr>
          <p:spPr>
            <a:xfrm>
              <a:off x="3135901" y="10262193"/>
              <a:ext cx="95400" cy="95400"/>
            </a:xfrm>
            <a:prstGeom prst="ellipse">
              <a:avLst/>
            </a:prstGeom>
            <a:noFill/>
            <a:ln cap="flat" cmpd="sng" w="9525">
              <a:solidFill>
                <a:srgbClr val="E6E7E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6" name="Google Shape;576;p13"/>
            <p:cNvSpPr/>
            <p:nvPr/>
          </p:nvSpPr>
          <p:spPr>
            <a:xfrm>
              <a:off x="3135901" y="9949751"/>
              <a:ext cx="95400" cy="95400"/>
            </a:xfrm>
            <a:prstGeom prst="ellipse">
              <a:avLst/>
            </a:prstGeom>
            <a:noFill/>
            <a:ln cap="flat" cmpd="sng" w="9525">
              <a:solidFill>
                <a:srgbClr val="E6E7E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577" name="Google Shape;577;p13"/>
          <p:cNvGrpSpPr/>
          <p:nvPr/>
        </p:nvGrpSpPr>
        <p:grpSpPr>
          <a:xfrm>
            <a:off x="3278150" y="7235672"/>
            <a:ext cx="1150163" cy="2969470"/>
            <a:chOff x="3282356" y="7235672"/>
            <a:chExt cx="1150163" cy="2969470"/>
          </a:xfrm>
        </p:grpSpPr>
        <p:sp>
          <p:nvSpPr>
            <p:cNvPr id="578" name="Google Shape;578;p13"/>
            <p:cNvSpPr txBox="1"/>
            <p:nvPr/>
          </p:nvSpPr>
          <p:spPr>
            <a:xfrm>
              <a:off x="3282356" y="7235672"/>
              <a:ext cx="1145400" cy="16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00">
                  <a:solidFill>
                    <a:srgbClr val="231F20"/>
                  </a:solidFill>
                  <a:latin typeface="Lato"/>
                  <a:ea typeface="Lato"/>
                  <a:cs typeface="Lato"/>
                  <a:sym typeface="Lato"/>
                </a:rPr>
                <a:t>Berries</a:t>
              </a:r>
              <a:endParaRPr sz="1100">
                <a:solidFill>
                  <a:srgbClr val="231F20"/>
                </a:solidFill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579" name="Google Shape;579;p13"/>
            <p:cNvSpPr txBox="1"/>
            <p:nvPr/>
          </p:nvSpPr>
          <p:spPr>
            <a:xfrm>
              <a:off x="3287119" y="7390490"/>
              <a:ext cx="1145400" cy="16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00">
                  <a:solidFill>
                    <a:srgbClr val="231F20"/>
                  </a:solidFill>
                  <a:latin typeface="Lato"/>
                  <a:ea typeface="Lato"/>
                  <a:cs typeface="Lato"/>
                  <a:sym typeface="Lato"/>
                </a:rPr>
                <a:t>Grapes</a:t>
              </a:r>
              <a:endParaRPr sz="1100">
                <a:solidFill>
                  <a:srgbClr val="231F20"/>
                </a:solidFill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580" name="Google Shape;580;p13"/>
            <p:cNvSpPr txBox="1"/>
            <p:nvPr/>
          </p:nvSpPr>
          <p:spPr>
            <a:xfrm>
              <a:off x="3287119" y="8009762"/>
              <a:ext cx="1145400" cy="16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00">
                  <a:solidFill>
                    <a:srgbClr val="231F20"/>
                  </a:solidFill>
                  <a:latin typeface="Lato"/>
                  <a:ea typeface="Lato"/>
                  <a:cs typeface="Lato"/>
                  <a:sym typeface="Lato"/>
                </a:rPr>
                <a:t>Celery</a:t>
              </a:r>
              <a:endParaRPr sz="1100">
                <a:solidFill>
                  <a:srgbClr val="231F20"/>
                </a:solidFill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581" name="Google Shape;581;p13"/>
            <p:cNvSpPr txBox="1"/>
            <p:nvPr/>
          </p:nvSpPr>
          <p:spPr>
            <a:xfrm>
              <a:off x="3287119" y="8164580"/>
              <a:ext cx="1145400" cy="16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00">
                  <a:solidFill>
                    <a:srgbClr val="231F20"/>
                  </a:solidFill>
                  <a:latin typeface="Lato"/>
                  <a:ea typeface="Lato"/>
                  <a:cs typeface="Lato"/>
                  <a:sym typeface="Lato"/>
                </a:rPr>
                <a:t>Bananas</a:t>
              </a:r>
              <a:endParaRPr sz="1100">
                <a:solidFill>
                  <a:srgbClr val="231F20"/>
                </a:solidFill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582" name="Google Shape;582;p13"/>
            <p:cNvSpPr txBox="1"/>
            <p:nvPr/>
          </p:nvSpPr>
          <p:spPr>
            <a:xfrm>
              <a:off x="3287119" y="7545308"/>
              <a:ext cx="1145400" cy="16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00">
                  <a:solidFill>
                    <a:srgbClr val="231F20"/>
                  </a:solidFill>
                  <a:latin typeface="Lato"/>
                  <a:ea typeface="Lato"/>
                  <a:cs typeface="Lato"/>
                  <a:sym typeface="Lato"/>
                </a:rPr>
                <a:t>Onions</a:t>
              </a:r>
              <a:endParaRPr sz="1100">
                <a:solidFill>
                  <a:srgbClr val="231F20"/>
                </a:solidFill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583" name="Google Shape;583;p13"/>
            <p:cNvSpPr txBox="1"/>
            <p:nvPr/>
          </p:nvSpPr>
          <p:spPr>
            <a:xfrm>
              <a:off x="3287119" y="7700126"/>
              <a:ext cx="1145400" cy="16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00">
                  <a:solidFill>
                    <a:srgbClr val="231F20"/>
                  </a:solidFill>
                  <a:latin typeface="Lato"/>
                  <a:ea typeface="Lato"/>
                  <a:cs typeface="Lato"/>
                  <a:sym typeface="Lato"/>
                </a:rPr>
                <a:t>Apples</a:t>
              </a:r>
              <a:endParaRPr sz="1100">
                <a:solidFill>
                  <a:srgbClr val="231F20"/>
                </a:solidFill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584" name="Google Shape;584;p13"/>
            <p:cNvSpPr txBox="1"/>
            <p:nvPr/>
          </p:nvSpPr>
          <p:spPr>
            <a:xfrm>
              <a:off x="3287119" y="7854944"/>
              <a:ext cx="1145400" cy="16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00">
                  <a:solidFill>
                    <a:srgbClr val="231F20"/>
                  </a:solidFill>
                  <a:latin typeface="Lato"/>
                  <a:ea typeface="Lato"/>
                  <a:cs typeface="Lato"/>
                  <a:sym typeface="Lato"/>
                </a:rPr>
                <a:t>Avocados</a:t>
              </a:r>
              <a:endParaRPr sz="1100">
                <a:solidFill>
                  <a:srgbClr val="231F20"/>
                </a:solidFill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585" name="Google Shape;585;p13"/>
            <p:cNvSpPr txBox="1"/>
            <p:nvPr/>
          </p:nvSpPr>
          <p:spPr>
            <a:xfrm>
              <a:off x="3287119" y="8474217"/>
              <a:ext cx="1145400" cy="16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00">
                  <a:solidFill>
                    <a:srgbClr val="231F20"/>
                  </a:solidFill>
                  <a:latin typeface="Lato"/>
                  <a:ea typeface="Lato"/>
                  <a:cs typeface="Lato"/>
                  <a:sym typeface="Lato"/>
                </a:rPr>
                <a:t>Broccoli</a:t>
              </a:r>
              <a:endParaRPr sz="1100">
                <a:solidFill>
                  <a:srgbClr val="231F20"/>
                </a:solidFill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586" name="Google Shape;586;p13"/>
            <p:cNvSpPr txBox="1"/>
            <p:nvPr/>
          </p:nvSpPr>
          <p:spPr>
            <a:xfrm>
              <a:off x="3287119" y="8629035"/>
              <a:ext cx="1145400" cy="16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00">
                  <a:solidFill>
                    <a:srgbClr val="231F20"/>
                  </a:solidFill>
                  <a:latin typeface="Lato"/>
                  <a:ea typeface="Lato"/>
                  <a:cs typeface="Lato"/>
                  <a:sym typeface="Lato"/>
                </a:rPr>
                <a:t>Tomatoes</a:t>
              </a:r>
              <a:endParaRPr sz="1100">
                <a:solidFill>
                  <a:srgbClr val="231F20"/>
                </a:solidFill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587" name="Google Shape;587;p13"/>
            <p:cNvSpPr txBox="1"/>
            <p:nvPr/>
          </p:nvSpPr>
          <p:spPr>
            <a:xfrm>
              <a:off x="3282356" y="8783853"/>
              <a:ext cx="1145400" cy="16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00">
                  <a:solidFill>
                    <a:srgbClr val="231F20"/>
                  </a:solidFill>
                  <a:latin typeface="Lato"/>
                  <a:ea typeface="Lato"/>
                  <a:cs typeface="Lato"/>
                  <a:sym typeface="Lato"/>
                </a:rPr>
                <a:t>Carrots</a:t>
              </a:r>
              <a:endParaRPr sz="1100">
                <a:solidFill>
                  <a:srgbClr val="231F20"/>
                </a:solidFill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588" name="Google Shape;588;p13"/>
            <p:cNvSpPr txBox="1"/>
            <p:nvPr/>
          </p:nvSpPr>
          <p:spPr>
            <a:xfrm>
              <a:off x="3287119" y="8319399"/>
              <a:ext cx="1145400" cy="16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00">
                  <a:solidFill>
                    <a:srgbClr val="231F20"/>
                  </a:solidFill>
                  <a:latin typeface="Lato"/>
                  <a:ea typeface="Lato"/>
                  <a:cs typeface="Lato"/>
                  <a:sym typeface="Lato"/>
                </a:rPr>
                <a:t>Garlic</a:t>
              </a:r>
              <a:endParaRPr sz="1100">
                <a:solidFill>
                  <a:srgbClr val="231F20"/>
                </a:solidFill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589" name="Google Shape;589;p13"/>
            <p:cNvSpPr txBox="1"/>
            <p:nvPr/>
          </p:nvSpPr>
          <p:spPr>
            <a:xfrm>
              <a:off x="3287119" y="8952215"/>
              <a:ext cx="1145400" cy="16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00">
                  <a:solidFill>
                    <a:srgbClr val="231F20"/>
                  </a:solidFill>
                  <a:latin typeface="Lato"/>
                  <a:ea typeface="Lato"/>
                  <a:cs typeface="Lato"/>
                  <a:sym typeface="Lato"/>
                </a:rPr>
                <a:t>Squash / </a:t>
              </a:r>
              <a:r>
                <a:rPr lang="ru" sz="1100">
                  <a:solidFill>
                    <a:srgbClr val="231F20"/>
                  </a:solidFill>
                  <a:latin typeface="Lato"/>
                  <a:ea typeface="Lato"/>
                  <a:cs typeface="Lato"/>
                  <a:sym typeface="Lato"/>
                </a:rPr>
                <a:t>Zucchini</a:t>
              </a:r>
              <a:endParaRPr sz="1100">
                <a:solidFill>
                  <a:srgbClr val="231F20"/>
                </a:solidFill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590" name="Google Shape;590;p13"/>
            <p:cNvSpPr txBox="1"/>
            <p:nvPr/>
          </p:nvSpPr>
          <p:spPr>
            <a:xfrm>
              <a:off x="3287119" y="9571487"/>
              <a:ext cx="1145400" cy="16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00">
                  <a:solidFill>
                    <a:srgbClr val="231F20"/>
                  </a:solidFill>
                  <a:latin typeface="Lato"/>
                  <a:ea typeface="Lato"/>
                  <a:cs typeface="Lato"/>
                  <a:sym typeface="Lato"/>
                </a:rPr>
                <a:t>Grapefruit</a:t>
              </a:r>
              <a:endParaRPr sz="1100">
                <a:solidFill>
                  <a:srgbClr val="231F20"/>
                </a:solidFill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591" name="Google Shape;591;p13"/>
            <p:cNvSpPr txBox="1"/>
            <p:nvPr/>
          </p:nvSpPr>
          <p:spPr>
            <a:xfrm>
              <a:off x="3287119" y="9726305"/>
              <a:ext cx="1145400" cy="16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00">
                  <a:solidFill>
                    <a:srgbClr val="231F20"/>
                  </a:solidFill>
                  <a:latin typeface="Lato"/>
                  <a:ea typeface="Lato"/>
                  <a:cs typeface="Lato"/>
                  <a:sym typeface="Lato"/>
                </a:rPr>
                <a:t>Melons</a:t>
              </a:r>
              <a:endParaRPr sz="1100">
                <a:solidFill>
                  <a:srgbClr val="231F20"/>
                </a:solidFill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592" name="Google Shape;592;p13"/>
            <p:cNvSpPr txBox="1"/>
            <p:nvPr/>
          </p:nvSpPr>
          <p:spPr>
            <a:xfrm>
              <a:off x="3287119" y="9107033"/>
              <a:ext cx="1145400" cy="16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00">
                  <a:solidFill>
                    <a:srgbClr val="231F20"/>
                  </a:solidFill>
                  <a:latin typeface="Lato"/>
                  <a:ea typeface="Lato"/>
                  <a:cs typeface="Lato"/>
                  <a:sym typeface="Lato"/>
                </a:rPr>
                <a:t>Poraroes</a:t>
              </a:r>
              <a:endParaRPr sz="1100">
                <a:solidFill>
                  <a:srgbClr val="231F20"/>
                </a:solidFill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593" name="Google Shape;593;p13"/>
            <p:cNvSpPr txBox="1"/>
            <p:nvPr/>
          </p:nvSpPr>
          <p:spPr>
            <a:xfrm>
              <a:off x="3287119" y="9261851"/>
              <a:ext cx="1145400" cy="16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00">
                  <a:solidFill>
                    <a:srgbClr val="231F20"/>
                  </a:solidFill>
                  <a:latin typeface="Lato"/>
                  <a:ea typeface="Lato"/>
                  <a:cs typeface="Lato"/>
                  <a:sym typeface="Lato"/>
                </a:rPr>
                <a:t>Cucumbers</a:t>
              </a:r>
              <a:endParaRPr sz="1100">
                <a:solidFill>
                  <a:srgbClr val="231F20"/>
                </a:solidFill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594" name="Google Shape;594;p13"/>
            <p:cNvSpPr txBox="1"/>
            <p:nvPr/>
          </p:nvSpPr>
          <p:spPr>
            <a:xfrm>
              <a:off x="3287119" y="9416669"/>
              <a:ext cx="1145400" cy="16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00">
                  <a:solidFill>
                    <a:srgbClr val="231F20"/>
                  </a:solidFill>
                  <a:latin typeface="Lato"/>
                  <a:ea typeface="Lato"/>
                  <a:cs typeface="Lato"/>
                  <a:sym typeface="Lato"/>
                </a:rPr>
                <a:t>Peppers</a:t>
              </a:r>
              <a:endParaRPr sz="1100">
                <a:solidFill>
                  <a:srgbClr val="231F20"/>
                </a:solidFill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595" name="Google Shape;595;p13"/>
            <p:cNvSpPr txBox="1"/>
            <p:nvPr/>
          </p:nvSpPr>
          <p:spPr>
            <a:xfrm>
              <a:off x="3287119" y="10035942"/>
              <a:ext cx="1145400" cy="16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00">
                  <a:solidFill>
                    <a:srgbClr val="231F20"/>
                  </a:solidFill>
                  <a:latin typeface="Lato"/>
                  <a:ea typeface="Lato"/>
                  <a:cs typeface="Lato"/>
                  <a:sym typeface="Lato"/>
                </a:rPr>
                <a:t>Lettuce</a:t>
              </a:r>
              <a:endParaRPr sz="1100">
                <a:solidFill>
                  <a:srgbClr val="231F20"/>
                </a:solidFill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596" name="Google Shape;596;p13"/>
            <p:cNvSpPr txBox="1"/>
            <p:nvPr/>
          </p:nvSpPr>
          <p:spPr>
            <a:xfrm>
              <a:off x="3287119" y="9881124"/>
              <a:ext cx="1145400" cy="16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00">
                  <a:solidFill>
                    <a:srgbClr val="231F20"/>
                  </a:solidFill>
                  <a:latin typeface="Lato"/>
                  <a:ea typeface="Lato"/>
                  <a:cs typeface="Lato"/>
                  <a:sym typeface="Lato"/>
                </a:rPr>
                <a:t>Lemons / Limes</a:t>
              </a:r>
              <a:endParaRPr sz="1100">
                <a:solidFill>
                  <a:srgbClr val="231F20"/>
                </a:solidFill>
                <a:latin typeface="Lato"/>
                <a:ea typeface="Lato"/>
                <a:cs typeface="Lato"/>
                <a:sym typeface="Lato"/>
              </a:endParaRPr>
            </a:p>
          </p:txBody>
        </p:sp>
      </p:grpSp>
      <p:grpSp>
        <p:nvGrpSpPr>
          <p:cNvPr id="597" name="Google Shape;597;p13"/>
          <p:cNvGrpSpPr/>
          <p:nvPr/>
        </p:nvGrpSpPr>
        <p:grpSpPr>
          <a:xfrm>
            <a:off x="4600225" y="7181705"/>
            <a:ext cx="1296000" cy="180000"/>
            <a:chOff x="180969" y="1382875"/>
            <a:chExt cx="1296000" cy="180000"/>
          </a:xfrm>
        </p:grpSpPr>
        <p:sp>
          <p:nvSpPr>
            <p:cNvPr id="598" name="Google Shape;598;p13"/>
            <p:cNvSpPr/>
            <p:nvPr/>
          </p:nvSpPr>
          <p:spPr>
            <a:xfrm>
              <a:off x="180969" y="1382875"/>
              <a:ext cx="1296000" cy="180000"/>
            </a:xfrm>
            <a:prstGeom prst="rect">
              <a:avLst/>
            </a:prstGeom>
            <a:solidFill>
              <a:srgbClr val="B6D2D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9" name="Google Shape;599;p13"/>
            <p:cNvSpPr txBox="1"/>
            <p:nvPr/>
          </p:nvSpPr>
          <p:spPr>
            <a:xfrm>
              <a:off x="342898" y="1388275"/>
              <a:ext cx="1031100" cy="16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00">
                  <a:solidFill>
                    <a:srgbClr val="586E82"/>
                  </a:solidFill>
                  <a:latin typeface="Spartan"/>
                  <a:ea typeface="Spartan"/>
                  <a:cs typeface="Spartan"/>
                  <a:sym typeface="Spartan"/>
                </a:rPr>
                <a:t>Personal</a:t>
              </a:r>
              <a:endParaRPr sz="1100">
                <a:solidFill>
                  <a:srgbClr val="586E82"/>
                </a:solidFill>
                <a:latin typeface="Spartan"/>
                <a:ea typeface="Spartan"/>
                <a:cs typeface="Spartan"/>
                <a:sym typeface="Spartan"/>
              </a:endParaRPr>
            </a:p>
          </p:txBody>
        </p:sp>
      </p:grpSp>
      <p:grpSp>
        <p:nvGrpSpPr>
          <p:cNvPr id="600" name="Google Shape;600;p13"/>
          <p:cNvGrpSpPr/>
          <p:nvPr/>
        </p:nvGrpSpPr>
        <p:grpSpPr>
          <a:xfrm>
            <a:off x="4752638" y="7391893"/>
            <a:ext cx="1150163" cy="2659834"/>
            <a:chOff x="4756844" y="7391893"/>
            <a:chExt cx="1150163" cy="2659834"/>
          </a:xfrm>
        </p:grpSpPr>
        <p:sp>
          <p:nvSpPr>
            <p:cNvPr id="601" name="Google Shape;601;p13"/>
            <p:cNvSpPr txBox="1"/>
            <p:nvPr/>
          </p:nvSpPr>
          <p:spPr>
            <a:xfrm>
              <a:off x="4756844" y="7391893"/>
              <a:ext cx="1145400" cy="16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00">
                  <a:solidFill>
                    <a:srgbClr val="231F20"/>
                  </a:solidFill>
                  <a:latin typeface="Lato"/>
                  <a:ea typeface="Lato"/>
                  <a:cs typeface="Lato"/>
                  <a:sym typeface="Lato"/>
                </a:rPr>
                <a:t>Lip Balm</a:t>
              </a:r>
              <a:endParaRPr sz="1100">
                <a:solidFill>
                  <a:srgbClr val="231F20"/>
                </a:solidFill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602" name="Google Shape;602;p13"/>
            <p:cNvSpPr txBox="1"/>
            <p:nvPr/>
          </p:nvSpPr>
          <p:spPr>
            <a:xfrm>
              <a:off x="4761606" y="7546711"/>
              <a:ext cx="1145400" cy="16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00">
                  <a:solidFill>
                    <a:srgbClr val="231F20"/>
                  </a:solidFill>
                  <a:latin typeface="Lato"/>
                  <a:ea typeface="Lato"/>
                  <a:cs typeface="Lato"/>
                  <a:sym typeface="Lato"/>
                </a:rPr>
                <a:t>Deodorant</a:t>
              </a:r>
              <a:endParaRPr sz="1100">
                <a:solidFill>
                  <a:srgbClr val="231F20"/>
                </a:solidFill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603" name="Google Shape;603;p13"/>
            <p:cNvSpPr txBox="1"/>
            <p:nvPr/>
          </p:nvSpPr>
          <p:spPr>
            <a:xfrm>
              <a:off x="4761606" y="8165983"/>
              <a:ext cx="1145400" cy="16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00">
                  <a:solidFill>
                    <a:srgbClr val="231F20"/>
                  </a:solidFill>
                  <a:latin typeface="Lato"/>
                  <a:ea typeface="Lato"/>
                  <a:cs typeface="Lato"/>
                  <a:sym typeface="Lato"/>
                </a:rPr>
                <a:t>Toothpaste</a:t>
              </a:r>
              <a:endParaRPr sz="1100">
                <a:solidFill>
                  <a:srgbClr val="231F20"/>
                </a:solidFill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604" name="Google Shape;604;p13"/>
            <p:cNvSpPr txBox="1"/>
            <p:nvPr/>
          </p:nvSpPr>
          <p:spPr>
            <a:xfrm>
              <a:off x="4761606" y="8320802"/>
              <a:ext cx="1145400" cy="16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00">
                  <a:solidFill>
                    <a:srgbClr val="231F20"/>
                  </a:solidFill>
                  <a:latin typeface="Lato"/>
                  <a:ea typeface="Lato"/>
                  <a:cs typeface="Lato"/>
                  <a:sym typeface="Lato"/>
                </a:rPr>
                <a:t>Cotton Products</a:t>
              </a:r>
              <a:endParaRPr sz="1100">
                <a:solidFill>
                  <a:srgbClr val="231F20"/>
                </a:solidFill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605" name="Google Shape;605;p13"/>
            <p:cNvSpPr txBox="1"/>
            <p:nvPr/>
          </p:nvSpPr>
          <p:spPr>
            <a:xfrm>
              <a:off x="4761606" y="7701529"/>
              <a:ext cx="1145400" cy="16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00">
                  <a:solidFill>
                    <a:srgbClr val="231F20"/>
                  </a:solidFill>
                  <a:latin typeface="Lato"/>
                  <a:ea typeface="Lato"/>
                  <a:cs typeface="Lato"/>
                  <a:sym typeface="Lato"/>
                </a:rPr>
                <a:t>Shampoo</a:t>
              </a:r>
              <a:endParaRPr sz="1100">
                <a:solidFill>
                  <a:srgbClr val="231F20"/>
                </a:solidFill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606" name="Google Shape;606;p13"/>
            <p:cNvSpPr txBox="1"/>
            <p:nvPr/>
          </p:nvSpPr>
          <p:spPr>
            <a:xfrm>
              <a:off x="4761606" y="7856347"/>
              <a:ext cx="1145400" cy="16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00">
                  <a:solidFill>
                    <a:srgbClr val="231F20"/>
                  </a:solidFill>
                  <a:latin typeface="Lato"/>
                  <a:ea typeface="Lato"/>
                  <a:cs typeface="Lato"/>
                  <a:sym typeface="Lato"/>
                </a:rPr>
                <a:t>Soap</a:t>
              </a:r>
              <a:endParaRPr sz="1100">
                <a:solidFill>
                  <a:srgbClr val="231F20"/>
                </a:solidFill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607" name="Google Shape;607;p13"/>
            <p:cNvSpPr txBox="1"/>
            <p:nvPr/>
          </p:nvSpPr>
          <p:spPr>
            <a:xfrm>
              <a:off x="4761606" y="8011165"/>
              <a:ext cx="1145400" cy="16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00">
                  <a:solidFill>
                    <a:srgbClr val="231F20"/>
                  </a:solidFill>
                  <a:latin typeface="Lato"/>
                  <a:ea typeface="Lato"/>
                  <a:cs typeface="Lato"/>
                  <a:sym typeface="Lato"/>
                </a:rPr>
                <a:t>Conditioner</a:t>
              </a:r>
              <a:endParaRPr sz="1100">
                <a:solidFill>
                  <a:srgbClr val="231F20"/>
                </a:solidFill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608" name="Google Shape;608;p13"/>
            <p:cNvSpPr txBox="1"/>
            <p:nvPr/>
          </p:nvSpPr>
          <p:spPr>
            <a:xfrm>
              <a:off x="4761606" y="8630438"/>
              <a:ext cx="1145400" cy="16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00">
                  <a:solidFill>
                    <a:srgbClr val="231F20"/>
                  </a:solidFill>
                  <a:latin typeface="Lato"/>
                  <a:ea typeface="Lato"/>
                  <a:cs typeface="Lato"/>
                  <a:sym typeface="Lato"/>
                </a:rPr>
                <a:t>Toothbrush</a:t>
              </a:r>
              <a:endParaRPr sz="1100">
                <a:solidFill>
                  <a:srgbClr val="231F20"/>
                </a:solidFill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609" name="Google Shape;609;p13"/>
            <p:cNvSpPr txBox="1"/>
            <p:nvPr/>
          </p:nvSpPr>
          <p:spPr>
            <a:xfrm>
              <a:off x="4761606" y="8785256"/>
              <a:ext cx="1145400" cy="16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00">
                  <a:solidFill>
                    <a:srgbClr val="231F20"/>
                  </a:solidFill>
                  <a:latin typeface="Lato"/>
                  <a:ea typeface="Lato"/>
                  <a:cs typeface="Lato"/>
                  <a:sym typeface="Lato"/>
                </a:rPr>
                <a:t>Sunscreen</a:t>
              </a:r>
              <a:endParaRPr sz="1100">
                <a:solidFill>
                  <a:srgbClr val="231F20"/>
                </a:solidFill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610" name="Google Shape;610;p13"/>
            <p:cNvSpPr txBox="1"/>
            <p:nvPr/>
          </p:nvSpPr>
          <p:spPr>
            <a:xfrm>
              <a:off x="4756844" y="8940074"/>
              <a:ext cx="1145400" cy="16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00">
                  <a:solidFill>
                    <a:srgbClr val="231F20"/>
                  </a:solidFill>
                  <a:latin typeface="Lato"/>
                  <a:ea typeface="Lato"/>
                  <a:cs typeface="Lato"/>
                  <a:sym typeface="Lato"/>
                </a:rPr>
                <a:t>Feminine</a:t>
              </a:r>
              <a:endParaRPr sz="1100">
                <a:solidFill>
                  <a:srgbClr val="231F20"/>
                </a:solidFill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611" name="Google Shape;611;p13"/>
            <p:cNvSpPr txBox="1"/>
            <p:nvPr/>
          </p:nvSpPr>
          <p:spPr>
            <a:xfrm>
              <a:off x="4761606" y="8475620"/>
              <a:ext cx="1145400" cy="16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00">
                  <a:solidFill>
                    <a:srgbClr val="231F20"/>
                  </a:solidFill>
                  <a:latin typeface="Lato"/>
                  <a:ea typeface="Lato"/>
                  <a:cs typeface="Lato"/>
                  <a:sym typeface="Lato"/>
                </a:rPr>
                <a:t>Floss</a:t>
              </a:r>
              <a:endParaRPr sz="1100">
                <a:solidFill>
                  <a:srgbClr val="231F20"/>
                </a:solidFill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612" name="Google Shape;612;p13"/>
            <p:cNvSpPr txBox="1"/>
            <p:nvPr/>
          </p:nvSpPr>
          <p:spPr>
            <a:xfrm>
              <a:off x="4761606" y="9108436"/>
              <a:ext cx="1145400" cy="16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00">
                  <a:solidFill>
                    <a:srgbClr val="231F20"/>
                  </a:solidFill>
                  <a:latin typeface="Lato"/>
                  <a:ea typeface="Lato"/>
                  <a:cs typeface="Lato"/>
                  <a:sym typeface="Lato"/>
                </a:rPr>
                <a:t>Razor Blades</a:t>
              </a:r>
              <a:endParaRPr sz="1100">
                <a:solidFill>
                  <a:srgbClr val="231F20"/>
                </a:solidFill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613" name="Google Shape;613;p13"/>
            <p:cNvSpPr txBox="1"/>
            <p:nvPr/>
          </p:nvSpPr>
          <p:spPr>
            <a:xfrm>
              <a:off x="4761606" y="9727708"/>
              <a:ext cx="1145400" cy="16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00">
                  <a:solidFill>
                    <a:srgbClr val="231F20"/>
                  </a:solidFill>
                  <a:latin typeface="Lato"/>
                  <a:ea typeface="Lato"/>
                  <a:cs typeface="Lato"/>
                  <a:sym typeface="Lato"/>
                </a:rPr>
                <a:t>Makeup</a:t>
              </a:r>
              <a:endParaRPr sz="1100">
                <a:solidFill>
                  <a:srgbClr val="231F20"/>
                </a:solidFill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614" name="Google Shape;614;p13"/>
            <p:cNvSpPr txBox="1"/>
            <p:nvPr/>
          </p:nvSpPr>
          <p:spPr>
            <a:xfrm>
              <a:off x="4761606" y="9882527"/>
              <a:ext cx="1145400" cy="16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00">
                  <a:solidFill>
                    <a:srgbClr val="231F20"/>
                  </a:solidFill>
                  <a:latin typeface="Lato"/>
                  <a:ea typeface="Lato"/>
                  <a:cs typeface="Lato"/>
                  <a:sym typeface="Lato"/>
                </a:rPr>
                <a:t>Mouthwash</a:t>
              </a:r>
              <a:endParaRPr sz="1100">
                <a:solidFill>
                  <a:srgbClr val="231F20"/>
                </a:solidFill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615" name="Google Shape;615;p13"/>
            <p:cNvSpPr txBox="1"/>
            <p:nvPr/>
          </p:nvSpPr>
          <p:spPr>
            <a:xfrm>
              <a:off x="4761606" y="9263254"/>
              <a:ext cx="1145400" cy="16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00">
                  <a:solidFill>
                    <a:srgbClr val="231F20"/>
                  </a:solidFill>
                  <a:latin typeface="Lato"/>
                  <a:ea typeface="Lato"/>
                  <a:cs typeface="Lato"/>
                  <a:sym typeface="Lato"/>
                </a:rPr>
                <a:t>Hair Spray</a:t>
              </a:r>
              <a:endParaRPr sz="1100">
                <a:solidFill>
                  <a:srgbClr val="231F20"/>
                </a:solidFill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616" name="Google Shape;616;p13"/>
            <p:cNvSpPr txBox="1"/>
            <p:nvPr/>
          </p:nvSpPr>
          <p:spPr>
            <a:xfrm>
              <a:off x="4761606" y="9418072"/>
              <a:ext cx="1145400" cy="16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00">
                  <a:solidFill>
                    <a:srgbClr val="231F20"/>
                  </a:solidFill>
                  <a:latin typeface="Lato"/>
                  <a:ea typeface="Lato"/>
                  <a:cs typeface="Lato"/>
                  <a:sym typeface="Lato"/>
                </a:rPr>
                <a:t>Shaving Cream</a:t>
              </a:r>
              <a:endParaRPr sz="1100">
                <a:solidFill>
                  <a:srgbClr val="231F20"/>
                </a:solidFill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617" name="Google Shape;617;p13"/>
            <p:cNvSpPr txBox="1"/>
            <p:nvPr/>
          </p:nvSpPr>
          <p:spPr>
            <a:xfrm>
              <a:off x="4761606" y="9572890"/>
              <a:ext cx="1145400" cy="16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00">
                  <a:solidFill>
                    <a:srgbClr val="231F20"/>
                  </a:solidFill>
                  <a:latin typeface="Lato"/>
                  <a:ea typeface="Lato"/>
                  <a:cs typeface="Lato"/>
                  <a:sym typeface="Lato"/>
                </a:rPr>
                <a:t>Lotion</a:t>
              </a:r>
              <a:endParaRPr sz="1100">
                <a:solidFill>
                  <a:srgbClr val="231F20"/>
                </a:solidFill>
                <a:latin typeface="Lato"/>
                <a:ea typeface="Lato"/>
                <a:cs typeface="Lato"/>
                <a:sym typeface="Lato"/>
              </a:endParaRPr>
            </a:p>
          </p:txBody>
        </p:sp>
      </p:grpSp>
      <p:grpSp>
        <p:nvGrpSpPr>
          <p:cNvPr id="618" name="Google Shape;618;p13"/>
          <p:cNvGrpSpPr/>
          <p:nvPr/>
        </p:nvGrpSpPr>
        <p:grpSpPr>
          <a:xfrm>
            <a:off x="4599563" y="1384525"/>
            <a:ext cx="1296000" cy="180000"/>
            <a:chOff x="180969" y="1382875"/>
            <a:chExt cx="1296000" cy="180000"/>
          </a:xfrm>
        </p:grpSpPr>
        <p:sp>
          <p:nvSpPr>
            <p:cNvPr id="619" name="Google Shape;619;p13"/>
            <p:cNvSpPr/>
            <p:nvPr/>
          </p:nvSpPr>
          <p:spPr>
            <a:xfrm>
              <a:off x="180969" y="1382875"/>
              <a:ext cx="1296000" cy="180000"/>
            </a:xfrm>
            <a:prstGeom prst="rect">
              <a:avLst/>
            </a:prstGeom>
            <a:solidFill>
              <a:srgbClr val="B6D2D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0" name="Google Shape;620;p13"/>
            <p:cNvSpPr txBox="1"/>
            <p:nvPr/>
          </p:nvSpPr>
          <p:spPr>
            <a:xfrm>
              <a:off x="342900" y="1388275"/>
              <a:ext cx="1131000" cy="16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00">
                  <a:solidFill>
                    <a:srgbClr val="586E82"/>
                  </a:solidFill>
                  <a:latin typeface="Spartan"/>
                  <a:ea typeface="Spartan"/>
                  <a:cs typeface="Spartan"/>
                  <a:sym typeface="Spartan"/>
                </a:rPr>
                <a:t>Paper / Plastic</a:t>
              </a:r>
              <a:endParaRPr sz="1100">
                <a:solidFill>
                  <a:srgbClr val="586E82"/>
                </a:solidFill>
                <a:latin typeface="Spartan"/>
                <a:ea typeface="Spartan"/>
                <a:cs typeface="Spartan"/>
                <a:sym typeface="Spartan"/>
              </a:endParaRPr>
            </a:p>
          </p:txBody>
        </p:sp>
      </p:grpSp>
      <p:grpSp>
        <p:nvGrpSpPr>
          <p:cNvPr id="621" name="Google Shape;621;p13"/>
          <p:cNvGrpSpPr/>
          <p:nvPr/>
        </p:nvGrpSpPr>
        <p:grpSpPr>
          <a:xfrm>
            <a:off x="4599563" y="4439336"/>
            <a:ext cx="1296000" cy="180000"/>
            <a:chOff x="180969" y="1382875"/>
            <a:chExt cx="1296000" cy="180000"/>
          </a:xfrm>
        </p:grpSpPr>
        <p:sp>
          <p:nvSpPr>
            <p:cNvPr id="622" name="Google Shape;622;p13"/>
            <p:cNvSpPr/>
            <p:nvPr/>
          </p:nvSpPr>
          <p:spPr>
            <a:xfrm>
              <a:off x="180969" y="1382875"/>
              <a:ext cx="1296000" cy="180000"/>
            </a:xfrm>
            <a:prstGeom prst="rect">
              <a:avLst/>
            </a:prstGeom>
            <a:solidFill>
              <a:srgbClr val="B6D2D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3" name="Google Shape;623;p13"/>
            <p:cNvSpPr txBox="1"/>
            <p:nvPr/>
          </p:nvSpPr>
          <p:spPr>
            <a:xfrm>
              <a:off x="342900" y="1388275"/>
              <a:ext cx="1131000" cy="16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00">
                  <a:solidFill>
                    <a:srgbClr val="586E82"/>
                  </a:solidFill>
                  <a:latin typeface="Spartan"/>
                  <a:ea typeface="Spartan"/>
                  <a:cs typeface="Spartan"/>
                  <a:sym typeface="Spartan"/>
                </a:rPr>
                <a:t>Dairy / Fridge</a:t>
              </a:r>
              <a:endParaRPr sz="1100">
                <a:solidFill>
                  <a:srgbClr val="586E82"/>
                </a:solidFill>
                <a:latin typeface="Spartan"/>
                <a:ea typeface="Spartan"/>
                <a:cs typeface="Spartan"/>
                <a:sym typeface="Spartan"/>
              </a:endParaRPr>
            </a:p>
          </p:txBody>
        </p:sp>
      </p:grpSp>
      <p:grpSp>
        <p:nvGrpSpPr>
          <p:cNvPr id="624" name="Google Shape;624;p13"/>
          <p:cNvGrpSpPr/>
          <p:nvPr/>
        </p:nvGrpSpPr>
        <p:grpSpPr>
          <a:xfrm>
            <a:off x="4751975" y="4649524"/>
            <a:ext cx="1150163" cy="1885743"/>
            <a:chOff x="4756181" y="4649524"/>
            <a:chExt cx="1150163" cy="1885743"/>
          </a:xfrm>
        </p:grpSpPr>
        <p:sp>
          <p:nvSpPr>
            <p:cNvPr id="625" name="Google Shape;625;p13"/>
            <p:cNvSpPr txBox="1"/>
            <p:nvPr/>
          </p:nvSpPr>
          <p:spPr>
            <a:xfrm>
              <a:off x="4756181" y="4649524"/>
              <a:ext cx="1145400" cy="16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00">
                  <a:solidFill>
                    <a:srgbClr val="231F20"/>
                  </a:solidFill>
                  <a:latin typeface="Lato"/>
                  <a:ea typeface="Lato"/>
                  <a:cs typeface="Lato"/>
                  <a:sym typeface="Lato"/>
                </a:rPr>
                <a:t>Sour Cream</a:t>
              </a:r>
              <a:endParaRPr sz="1100">
                <a:solidFill>
                  <a:srgbClr val="231F20"/>
                </a:solidFill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626" name="Google Shape;626;p13"/>
            <p:cNvSpPr txBox="1"/>
            <p:nvPr/>
          </p:nvSpPr>
          <p:spPr>
            <a:xfrm>
              <a:off x="4760944" y="4804342"/>
              <a:ext cx="1145400" cy="16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00">
                  <a:solidFill>
                    <a:srgbClr val="231F20"/>
                  </a:solidFill>
                  <a:latin typeface="Lato"/>
                  <a:ea typeface="Lato"/>
                  <a:cs typeface="Lato"/>
                  <a:sym typeface="Lato"/>
                </a:rPr>
                <a:t>Butter</a:t>
              </a:r>
              <a:endParaRPr sz="1100">
                <a:solidFill>
                  <a:srgbClr val="231F20"/>
                </a:solidFill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627" name="Google Shape;627;p13"/>
            <p:cNvSpPr txBox="1"/>
            <p:nvPr/>
          </p:nvSpPr>
          <p:spPr>
            <a:xfrm>
              <a:off x="4760944" y="5423614"/>
              <a:ext cx="1145400" cy="16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00">
                  <a:solidFill>
                    <a:srgbClr val="231F20"/>
                  </a:solidFill>
                  <a:latin typeface="Lato"/>
                  <a:ea typeface="Lato"/>
                  <a:cs typeface="Lato"/>
                  <a:sym typeface="Lato"/>
                </a:rPr>
                <a:t>Biscuits</a:t>
              </a:r>
              <a:endParaRPr sz="1100">
                <a:solidFill>
                  <a:srgbClr val="231F20"/>
                </a:solidFill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628" name="Google Shape;628;p13"/>
            <p:cNvSpPr txBox="1"/>
            <p:nvPr/>
          </p:nvSpPr>
          <p:spPr>
            <a:xfrm>
              <a:off x="4760944" y="5578433"/>
              <a:ext cx="1145400" cy="16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00">
                  <a:solidFill>
                    <a:srgbClr val="231F20"/>
                  </a:solidFill>
                  <a:latin typeface="Lato"/>
                  <a:ea typeface="Lato"/>
                  <a:cs typeface="Lato"/>
                  <a:sym typeface="Lato"/>
                </a:rPr>
                <a:t>Eggs</a:t>
              </a:r>
              <a:endParaRPr sz="1100">
                <a:solidFill>
                  <a:srgbClr val="231F20"/>
                </a:solidFill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629" name="Google Shape;629;p13"/>
            <p:cNvSpPr txBox="1"/>
            <p:nvPr/>
          </p:nvSpPr>
          <p:spPr>
            <a:xfrm>
              <a:off x="4760944" y="4959160"/>
              <a:ext cx="1145400" cy="16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00">
                  <a:solidFill>
                    <a:srgbClr val="231F20"/>
                  </a:solidFill>
                  <a:latin typeface="Lato"/>
                  <a:ea typeface="Lato"/>
                  <a:cs typeface="Lato"/>
                  <a:sym typeface="Lato"/>
                </a:rPr>
                <a:t>Dips</a:t>
              </a:r>
              <a:endParaRPr sz="1100">
                <a:solidFill>
                  <a:srgbClr val="231F20"/>
                </a:solidFill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630" name="Google Shape;630;p13"/>
            <p:cNvSpPr txBox="1"/>
            <p:nvPr/>
          </p:nvSpPr>
          <p:spPr>
            <a:xfrm>
              <a:off x="4760944" y="5113978"/>
              <a:ext cx="1145400" cy="16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00">
                  <a:solidFill>
                    <a:srgbClr val="231F20"/>
                  </a:solidFill>
                  <a:latin typeface="Lato"/>
                  <a:ea typeface="Lato"/>
                  <a:cs typeface="Lato"/>
                  <a:sym typeface="Lato"/>
                </a:rPr>
                <a:t>Yogurt</a:t>
              </a:r>
              <a:endParaRPr sz="1100">
                <a:solidFill>
                  <a:srgbClr val="231F20"/>
                </a:solidFill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631" name="Google Shape;631;p13"/>
            <p:cNvSpPr txBox="1"/>
            <p:nvPr/>
          </p:nvSpPr>
          <p:spPr>
            <a:xfrm>
              <a:off x="4760944" y="5268796"/>
              <a:ext cx="1145400" cy="16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00">
                  <a:solidFill>
                    <a:srgbClr val="231F20"/>
                  </a:solidFill>
                  <a:latin typeface="Lato"/>
                  <a:ea typeface="Lato"/>
                  <a:cs typeface="Lato"/>
                  <a:sym typeface="Lato"/>
                </a:rPr>
                <a:t>Cheese</a:t>
              </a:r>
              <a:endParaRPr sz="1100">
                <a:solidFill>
                  <a:srgbClr val="231F20"/>
                </a:solidFill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632" name="Google Shape;632;p13"/>
            <p:cNvSpPr txBox="1"/>
            <p:nvPr/>
          </p:nvSpPr>
          <p:spPr>
            <a:xfrm>
              <a:off x="4760944" y="5888069"/>
              <a:ext cx="1145400" cy="16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00">
                  <a:solidFill>
                    <a:srgbClr val="231F20"/>
                  </a:solidFill>
                  <a:latin typeface="Lato"/>
                  <a:ea typeface="Lato"/>
                  <a:cs typeface="Lato"/>
                  <a:sym typeface="Lato"/>
                </a:rPr>
                <a:t>Whip Cream</a:t>
              </a:r>
              <a:endParaRPr sz="1100">
                <a:solidFill>
                  <a:srgbClr val="231F20"/>
                </a:solidFill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633" name="Google Shape;633;p13"/>
            <p:cNvSpPr txBox="1"/>
            <p:nvPr/>
          </p:nvSpPr>
          <p:spPr>
            <a:xfrm>
              <a:off x="4760944" y="6042887"/>
              <a:ext cx="1145400" cy="16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00">
                  <a:solidFill>
                    <a:srgbClr val="231F20"/>
                  </a:solidFill>
                  <a:latin typeface="Lato"/>
                  <a:ea typeface="Lato"/>
                  <a:cs typeface="Lato"/>
                  <a:sym typeface="Lato"/>
                </a:rPr>
                <a:t>Half &amp; Half</a:t>
              </a:r>
              <a:endParaRPr sz="1100">
                <a:solidFill>
                  <a:srgbClr val="231F20"/>
                </a:solidFill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634" name="Google Shape;634;p13"/>
            <p:cNvSpPr txBox="1"/>
            <p:nvPr/>
          </p:nvSpPr>
          <p:spPr>
            <a:xfrm>
              <a:off x="4756181" y="6197705"/>
              <a:ext cx="1145400" cy="16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00">
                  <a:solidFill>
                    <a:srgbClr val="231F20"/>
                  </a:solidFill>
                  <a:latin typeface="Lato"/>
                  <a:ea typeface="Lato"/>
                  <a:cs typeface="Lato"/>
                  <a:sym typeface="Lato"/>
                </a:rPr>
                <a:t>Cream Cheese</a:t>
              </a:r>
              <a:endParaRPr sz="1100">
                <a:solidFill>
                  <a:srgbClr val="231F20"/>
                </a:solidFill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635" name="Google Shape;635;p13"/>
            <p:cNvSpPr txBox="1"/>
            <p:nvPr/>
          </p:nvSpPr>
          <p:spPr>
            <a:xfrm>
              <a:off x="4760944" y="5733251"/>
              <a:ext cx="1145400" cy="16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00">
                  <a:solidFill>
                    <a:srgbClr val="231F20"/>
                  </a:solidFill>
                  <a:latin typeface="Lato"/>
                  <a:ea typeface="Lato"/>
                  <a:cs typeface="Lato"/>
                  <a:sym typeface="Lato"/>
                </a:rPr>
                <a:t>Cookie Dough</a:t>
              </a:r>
              <a:endParaRPr sz="1100">
                <a:solidFill>
                  <a:srgbClr val="231F20"/>
                </a:solidFill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636" name="Google Shape;636;p13"/>
            <p:cNvSpPr txBox="1"/>
            <p:nvPr/>
          </p:nvSpPr>
          <p:spPr>
            <a:xfrm>
              <a:off x="4760944" y="6366067"/>
              <a:ext cx="1145400" cy="16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00">
                  <a:solidFill>
                    <a:srgbClr val="231F20"/>
                  </a:solidFill>
                  <a:latin typeface="Lato"/>
                  <a:ea typeface="Lato"/>
                  <a:cs typeface="Lato"/>
                  <a:sym typeface="Lato"/>
                </a:rPr>
                <a:t>Milk</a:t>
              </a:r>
              <a:endParaRPr sz="1100">
                <a:solidFill>
                  <a:srgbClr val="231F20"/>
                </a:solidFill>
                <a:latin typeface="Lato"/>
                <a:ea typeface="Lato"/>
                <a:cs typeface="Lato"/>
                <a:sym typeface="Lato"/>
              </a:endParaRPr>
            </a:p>
          </p:txBody>
        </p:sp>
      </p:grpSp>
      <p:grpSp>
        <p:nvGrpSpPr>
          <p:cNvPr id="637" name="Google Shape;637;p13"/>
          <p:cNvGrpSpPr/>
          <p:nvPr/>
        </p:nvGrpSpPr>
        <p:grpSpPr>
          <a:xfrm>
            <a:off x="6079475" y="6862013"/>
            <a:ext cx="1302575" cy="3488628"/>
            <a:chOff x="6083681" y="6862013"/>
            <a:chExt cx="1302575" cy="3488628"/>
          </a:xfrm>
        </p:grpSpPr>
        <p:grpSp>
          <p:nvGrpSpPr>
            <p:cNvPr id="638" name="Google Shape;638;p13"/>
            <p:cNvGrpSpPr/>
            <p:nvPr/>
          </p:nvGrpSpPr>
          <p:grpSpPr>
            <a:xfrm>
              <a:off x="6089638" y="7131006"/>
              <a:ext cx="1289349" cy="3219634"/>
              <a:chOff x="6089638" y="7131006"/>
              <a:chExt cx="1289349" cy="3219634"/>
            </a:xfrm>
          </p:grpSpPr>
          <p:grpSp>
            <p:nvGrpSpPr>
              <p:cNvPr id="639" name="Google Shape;639;p13"/>
              <p:cNvGrpSpPr/>
              <p:nvPr/>
            </p:nvGrpSpPr>
            <p:grpSpPr>
              <a:xfrm>
                <a:off x="6089638" y="7131006"/>
                <a:ext cx="95400" cy="3219634"/>
                <a:chOff x="6089638" y="7131006"/>
                <a:chExt cx="95400" cy="3219634"/>
              </a:xfrm>
            </p:grpSpPr>
            <p:sp>
              <p:nvSpPr>
                <p:cNvPr id="640" name="Google Shape;640;p13"/>
                <p:cNvSpPr/>
                <p:nvPr/>
              </p:nvSpPr>
              <p:spPr>
                <a:xfrm>
                  <a:off x="6089638" y="7131006"/>
                  <a:ext cx="95400" cy="95400"/>
                </a:xfrm>
                <a:prstGeom prst="ellipse">
                  <a:avLst/>
                </a:prstGeom>
                <a:noFill/>
                <a:ln cap="flat" cmpd="sng" w="9525">
                  <a:solidFill>
                    <a:srgbClr val="E6E7E8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641" name="Google Shape;641;p13"/>
                <p:cNvSpPr/>
                <p:nvPr/>
              </p:nvSpPr>
              <p:spPr>
                <a:xfrm>
                  <a:off x="6089638" y="7287227"/>
                  <a:ext cx="95400" cy="95400"/>
                </a:xfrm>
                <a:prstGeom prst="ellipse">
                  <a:avLst/>
                </a:prstGeom>
                <a:noFill/>
                <a:ln cap="flat" cmpd="sng" w="9525">
                  <a:solidFill>
                    <a:srgbClr val="E6E7E8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642" name="Google Shape;642;p13"/>
                <p:cNvSpPr/>
                <p:nvPr/>
              </p:nvSpPr>
              <p:spPr>
                <a:xfrm>
                  <a:off x="6089638" y="7443448"/>
                  <a:ext cx="95400" cy="95400"/>
                </a:xfrm>
                <a:prstGeom prst="ellipse">
                  <a:avLst/>
                </a:prstGeom>
                <a:noFill/>
                <a:ln cap="flat" cmpd="sng" w="9525">
                  <a:solidFill>
                    <a:srgbClr val="E6E7E8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643" name="Google Shape;643;p13"/>
                <p:cNvSpPr/>
                <p:nvPr/>
              </p:nvSpPr>
              <p:spPr>
                <a:xfrm>
                  <a:off x="6089638" y="7599670"/>
                  <a:ext cx="95400" cy="95400"/>
                </a:xfrm>
                <a:prstGeom prst="ellipse">
                  <a:avLst/>
                </a:prstGeom>
                <a:noFill/>
                <a:ln cap="flat" cmpd="sng" w="9525">
                  <a:solidFill>
                    <a:srgbClr val="E6E7E8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644" name="Google Shape;644;p13"/>
                <p:cNvSpPr/>
                <p:nvPr/>
              </p:nvSpPr>
              <p:spPr>
                <a:xfrm>
                  <a:off x="6089638" y="7755891"/>
                  <a:ext cx="95400" cy="95400"/>
                </a:xfrm>
                <a:prstGeom prst="ellipse">
                  <a:avLst/>
                </a:prstGeom>
                <a:noFill/>
                <a:ln cap="flat" cmpd="sng" w="9525">
                  <a:solidFill>
                    <a:srgbClr val="E6E7E8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645" name="Google Shape;645;p13"/>
                <p:cNvSpPr/>
                <p:nvPr/>
              </p:nvSpPr>
              <p:spPr>
                <a:xfrm>
                  <a:off x="6089638" y="7912112"/>
                  <a:ext cx="95400" cy="95400"/>
                </a:xfrm>
                <a:prstGeom prst="ellipse">
                  <a:avLst/>
                </a:prstGeom>
                <a:noFill/>
                <a:ln cap="flat" cmpd="sng" w="9525">
                  <a:solidFill>
                    <a:srgbClr val="E6E7E8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646" name="Google Shape;646;p13"/>
                <p:cNvSpPr/>
                <p:nvPr/>
              </p:nvSpPr>
              <p:spPr>
                <a:xfrm>
                  <a:off x="6089638" y="8068333"/>
                  <a:ext cx="95400" cy="95400"/>
                </a:xfrm>
                <a:prstGeom prst="ellipse">
                  <a:avLst/>
                </a:prstGeom>
                <a:noFill/>
                <a:ln cap="flat" cmpd="sng" w="9525">
                  <a:solidFill>
                    <a:srgbClr val="E6E7E8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647" name="Google Shape;647;p13"/>
                <p:cNvSpPr/>
                <p:nvPr/>
              </p:nvSpPr>
              <p:spPr>
                <a:xfrm>
                  <a:off x="6089638" y="8380775"/>
                  <a:ext cx="95400" cy="95400"/>
                </a:xfrm>
                <a:prstGeom prst="ellipse">
                  <a:avLst/>
                </a:prstGeom>
                <a:noFill/>
                <a:ln cap="flat" cmpd="sng" w="9525">
                  <a:solidFill>
                    <a:srgbClr val="E6E7E8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648" name="Google Shape;648;p13"/>
                <p:cNvSpPr/>
                <p:nvPr/>
              </p:nvSpPr>
              <p:spPr>
                <a:xfrm>
                  <a:off x="6089638" y="8536996"/>
                  <a:ext cx="95400" cy="95400"/>
                </a:xfrm>
                <a:prstGeom prst="ellipse">
                  <a:avLst/>
                </a:prstGeom>
                <a:noFill/>
                <a:ln cap="flat" cmpd="sng" w="9525">
                  <a:solidFill>
                    <a:srgbClr val="E6E7E8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649" name="Google Shape;649;p13"/>
                <p:cNvSpPr/>
                <p:nvPr/>
              </p:nvSpPr>
              <p:spPr>
                <a:xfrm>
                  <a:off x="6089638" y="8224554"/>
                  <a:ext cx="95400" cy="95400"/>
                </a:xfrm>
                <a:prstGeom prst="ellipse">
                  <a:avLst/>
                </a:prstGeom>
                <a:noFill/>
                <a:ln cap="flat" cmpd="sng" w="9525">
                  <a:solidFill>
                    <a:srgbClr val="E6E7E8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650" name="Google Shape;650;p13"/>
                <p:cNvSpPr/>
                <p:nvPr/>
              </p:nvSpPr>
              <p:spPr>
                <a:xfrm>
                  <a:off x="6089638" y="8693218"/>
                  <a:ext cx="95400" cy="95400"/>
                </a:xfrm>
                <a:prstGeom prst="ellipse">
                  <a:avLst/>
                </a:prstGeom>
                <a:noFill/>
                <a:ln cap="flat" cmpd="sng" w="9525">
                  <a:solidFill>
                    <a:srgbClr val="E6E7E8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651" name="Google Shape;651;p13"/>
                <p:cNvSpPr/>
                <p:nvPr/>
              </p:nvSpPr>
              <p:spPr>
                <a:xfrm>
                  <a:off x="6089638" y="8692731"/>
                  <a:ext cx="95400" cy="95400"/>
                </a:xfrm>
                <a:prstGeom prst="ellipse">
                  <a:avLst/>
                </a:prstGeom>
                <a:noFill/>
                <a:ln cap="flat" cmpd="sng" w="9525">
                  <a:solidFill>
                    <a:srgbClr val="E6E7E8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652" name="Google Shape;652;p13"/>
                <p:cNvSpPr/>
                <p:nvPr/>
              </p:nvSpPr>
              <p:spPr>
                <a:xfrm>
                  <a:off x="6089638" y="8848952"/>
                  <a:ext cx="95400" cy="95400"/>
                </a:xfrm>
                <a:prstGeom prst="ellipse">
                  <a:avLst/>
                </a:prstGeom>
                <a:noFill/>
                <a:ln cap="flat" cmpd="sng" w="9525">
                  <a:solidFill>
                    <a:srgbClr val="E6E7E8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653" name="Google Shape;653;p13"/>
                <p:cNvSpPr/>
                <p:nvPr/>
              </p:nvSpPr>
              <p:spPr>
                <a:xfrm>
                  <a:off x="6089638" y="9005173"/>
                  <a:ext cx="95400" cy="95400"/>
                </a:xfrm>
                <a:prstGeom prst="ellipse">
                  <a:avLst/>
                </a:prstGeom>
                <a:noFill/>
                <a:ln cap="flat" cmpd="sng" w="9525">
                  <a:solidFill>
                    <a:srgbClr val="E6E7E8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654" name="Google Shape;654;p13"/>
                <p:cNvSpPr/>
                <p:nvPr/>
              </p:nvSpPr>
              <p:spPr>
                <a:xfrm>
                  <a:off x="6089638" y="9161395"/>
                  <a:ext cx="95400" cy="95400"/>
                </a:xfrm>
                <a:prstGeom prst="ellipse">
                  <a:avLst/>
                </a:prstGeom>
                <a:noFill/>
                <a:ln cap="flat" cmpd="sng" w="9525">
                  <a:solidFill>
                    <a:srgbClr val="E6E7E8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655" name="Google Shape;655;p13"/>
                <p:cNvSpPr/>
                <p:nvPr/>
              </p:nvSpPr>
              <p:spPr>
                <a:xfrm>
                  <a:off x="6089638" y="9317616"/>
                  <a:ext cx="95400" cy="95400"/>
                </a:xfrm>
                <a:prstGeom prst="ellipse">
                  <a:avLst/>
                </a:prstGeom>
                <a:noFill/>
                <a:ln cap="flat" cmpd="sng" w="9525">
                  <a:solidFill>
                    <a:srgbClr val="E6E7E8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656" name="Google Shape;656;p13"/>
                <p:cNvSpPr/>
                <p:nvPr/>
              </p:nvSpPr>
              <p:spPr>
                <a:xfrm>
                  <a:off x="6089638" y="9473837"/>
                  <a:ext cx="95400" cy="95400"/>
                </a:xfrm>
                <a:prstGeom prst="ellipse">
                  <a:avLst/>
                </a:prstGeom>
                <a:noFill/>
                <a:ln cap="flat" cmpd="sng" w="9525">
                  <a:solidFill>
                    <a:srgbClr val="E6E7E8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657" name="Google Shape;657;p13"/>
                <p:cNvSpPr/>
                <p:nvPr/>
              </p:nvSpPr>
              <p:spPr>
                <a:xfrm>
                  <a:off x="6089638" y="9630058"/>
                  <a:ext cx="95400" cy="95400"/>
                </a:xfrm>
                <a:prstGeom prst="ellipse">
                  <a:avLst/>
                </a:prstGeom>
                <a:noFill/>
                <a:ln cap="flat" cmpd="sng" w="9525">
                  <a:solidFill>
                    <a:srgbClr val="E6E7E8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658" name="Google Shape;658;p13"/>
                <p:cNvSpPr/>
                <p:nvPr/>
              </p:nvSpPr>
              <p:spPr>
                <a:xfrm>
                  <a:off x="6089638" y="9942500"/>
                  <a:ext cx="95400" cy="95400"/>
                </a:xfrm>
                <a:prstGeom prst="ellipse">
                  <a:avLst/>
                </a:prstGeom>
                <a:noFill/>
                <a:ln cap="flat" cmpd="sng" w="9525">
                  <a:solidFill>
                    <a:srgbClr val="E6E7E8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659" name="Google Shape;659;p13"/>
                <p:cNvSpPr/>
                <p:nvPr/>
              </p:nvSpPr>
              <p:spPr>
                <a:xfrm>
                  <a:off x="6089638" y="10098721"/>
                  <a:ext cx="95400" cy="95400"/>
                </a:xfrm>
                <a:prstGeom prst="ellipse">
                  <a:avLst/>
                </a:prstGeom>
                <a:noFill/>
                <a:ln cap="flat" cmpd="sng" w="9525">
                  <a:solidFill>
                    <a:srgbClr val="E6E7E8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660" name="Google Shape;660;p13"/>
                <p:cNvSpPr/>
                <p:nvPr/>
              </p:nvSpPr>
              <p:spPr>
                <a:xfrm>
                  <a:off x="6089638" y="9786279"/>
                  <a:ext cx="95400" cy="95400"/>
                </a:xfrm>
                <a:prstGeom prst="ellipse">
                  <a:avLst/>
                </a:prstGeom>
                <a:noFill/>
                <a:ln cap="flat" cmpd="sng" w="9525">
                  <a:solidFill>
                    <a:srgbClr val="E6E7E8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661" name="Google Shape;661;p13"/>
                <p:cNvSpPr/>
                <p:nvPr/>
              </p:nvSpPr>
              <p:spPr>
                <a:xfrm>
                  <a:off x="6089638" y="10255240"/>
                  <a:ext cx="95400" cy="95400"/>
                </a:xfrm>
                <a:prstGeom prst="ellipse">
                  <a:avLst/>
                </a:prstGeom>
                <a:noFill/>
                <a:ln cap="flat" cmpd="sng" w="9525">
                  <a:solidFill>
                    <a:srgbClr val="E6E7E8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662" name="Google Shape;662;p13"/>
              <p:cNvGrpSpPr/>
              <p:nvPr/>
            </p:nvGrpSpPr>
            <p:grpSpPr>
              <a:xfrm>
                <a:off x="6247988" y="7216835"/>
                <a:ext cx="1131000" cy="3124234"/>
                <a:chOff x="6247988" y="7216835"/>
                <a:chExt cx="1131000" cy="3124234"/>
              </a:xfrm>
            </p:grpSpPr>
            <p:cxnSp>
              <p:nvCxnSpPr>
                <p:cNvPr id="663" name="Google Shape;663;p13"/>
                <p:cNvCxnSpPr/>
                <p:nvPr/>
              </p:nvCxnSpPr>
              <p:spPr>
                <a:xfrm>
                  <a:off x="6247988" y="7216835"/>
                  <a:ext cx="11310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rgbClr val="F1F2F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664" name="Google Shape;664;p13"/>
                <p:cNvCxnSpPr/>
                <p:nvPr/>
              </p:nvCxnSpPr>
              <p:spPr>
                <a:xfrm>
                  <a:off x="6247988" y="7373056"/>
                  <a:ext cx="11310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rgbClr val="F1F2F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665" name="Google Shape;665;p13"/>
                <p:cNvCxnSpPr/>
                <p:nvPr/>
              </p:nvCxnSpPr>
              <p:spPr>
                <a:xfrm>
                  <a:off x="6247988" y="7529277"/>
                  <a:ext cx="11310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rgbClr val="F1F2F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666" name="Google Shape;666;p13"/>
                <p:cNvCxnSpPr/>
                <p:nvPr/>
              </p:nvCxnSpPr>
              <p:spPr>
                <a:xfrm>
                  <a:off x="6247988" y="7685499"/>
                  <a:ext cx="11310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rgbClr val="F1F2F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667" name="Google Shape;667;p13"/>
                <p:cNvCxnSpPr/>
                <p:nvPr/>
              </p:nvCxnSpPr>
              <p:spPr>
                <a:xfrm>
                  <a:off x="6247988" y="7841720"/>
                  <a:ext cx="11310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rgbClr val="F1F2F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668" name="Google Shape;668;p13"/>
                <p:cNvCxnSpPr/>
                <p:nvPr/>
              </p:nvCxnSpPr>
              <p:spPr>
                <a:xfrm>
                  <a:off x="6247988" y="7997941"/>
                  <a:ext cx="11310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rgbClr val="F1F2F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669" name="Google Shape;669;p13"/>
                <p:cNvCxnSpPr/>
                <p:nvPr/>
              </p:nvCxnSpPr>
              <p:spPr>
                <a:xfrm>
                  <a:off x="6247988" y="8154162"/>
                  <a:ext cx="11310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rgbClr val="F1F2F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670" name="Google Shape;670;p13"/>
                <p:cNvCxnSpPr/>
                <p:nvPr/>
              </p:nvCxnSpPr>
              <p:spPr>
                <a:xfrm>
                  <a:off x="6247988" y="8466604"/>
                  <a:ext cx="11310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rgbClr val="F1F2F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671" name="Google Shape;671;p13"/>
                <p:cNvCxnSpPr/>
                <p:nvPr/>
              </p:nvCxnSpPr>
              <p:spPr>
                <a:xfrm>
                  <a:off x="6247988" y="8622826"/>
                  <a:ext cx="11310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rgbClr val="F1F2F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672" name="Google Shape;672;p13"/>
                <p:cNvCxnSpPr/>
                <p:nvPr/>
              </p:nvCxnSpPr>
              <p:spPr>
                <a:xfrm>
                  <a:off x="6247988" y="8310383"/>
                  <a:ext cx="11310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rgbClr val="F1F2F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673" name="Google Shape;673;p13"/>
                <p:cNvCxnSpPr/>
                <p:nvPr/>
              </p:nvCxnSpPr>
              <p:spPr>
                <a:xfrm>
                  <a:off x="6247988" y="8779047"/>
                  <a:ext cx="11310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rgbClr val="F1F2F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674" name="Google Shape;674;p13"/>
                <p:cNvCxnSpPr/>
                <p:nvPr/>
              </p:nvCxnSpPr>
              <p:spPr>
                <a:xfrm>
                  <a:off x="6247988" y="8778560"/>
                  <a:ext cx="11310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rgbClr val="F1F2F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675" name="Google Shape;675;p13"/>
                <p:cNvCxnSpPr/>
                <p:nvPr/>
              </p:nvCxnSpPr>
              <p:spPr>
                <a:xfrm>
                  <a:off x="6247988" y="8934781"/>
                  <a:ext cx="11310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rgbClr val="F1F2F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676" name="Google Shape;676;p13"/>
                <p:cNvCxnSpPr/>
                <p:nvPr/>
              </p:nvCxnSpPr>
              <p:spPr>
                <a:xfrm>
                  <a:off x="6247988" y="9091002"/>
                  <a:ext cx="11310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rgbClr val="F1F2F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677" name="Google Shape;677;p13"/>
                <p:cNvCxnSpPr/>
                <p:nvPr/>
              </p:nvCxnSpPr>
              <p:spPr>
                <a:xfrm>
                  <a:off x="6247988" y="9247224"/>
                  <a:ext cx="11310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rgbClr val="F1F2F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678" name="Google Shape;678;p13"/>
                <p:cNvCxnSpPr/>
                <p:nvPr/>
              </p:nvCxnSpPr>
              <p:spPr>
                <a:xfrm>
                  <a:off x="6247988" y="9403445"/>
                  <a:ext cx="11310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rgbClr val="F1F2F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679" name="Google Shape;679;p13"/>
                <p:cNvCxnSpPr/>
                <p:nvPr/>
              </p:nvCxnSpPr>
              <p:spPr>
                <a:xfrm>
                  <a:off x="6247988" y="9559666"/>
                  <a:ext cx="11310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rgbClr val="F1F2F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680" name="Google Shape;680;p13"/>
                <p:cNvCxnSpPr/>
                <p:nvPr/>
              </p:nvCxnSpPr>
              <p:spPr>
                <a:xfrm>
                  <a:off x="6247988" y="9715887"/>
                  <a:ext cx="11310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rgbClr val="F1F2F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681" name="Google Shape;681;p13"/>
                <p:cNvCxnSpPr/>
                <p:nvPr/>
              </p:nvCxnSpPr>
              <p:spPr>
                <a:xfrm>
                  <a:off x="6247988" y="10028329"/>
                  <a:ext cx="11310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rgbClr val="F1F2F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682" name="Google Shape;682;p13"/>
                <p:cNvCxnSpPr/>
                <p:nvPr/>
              </p:nvCxnSpPr>
              <p:spPr>
                <a:xfrm>
                  <a:off x="6247988" y="10184551"/>
                  <a:ext cx="11310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rgbClr val="F1F2F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683" name="Google Shape;683;p13"/>
                <p:cNvCxnSpPr/>
                <p:nvPr/>
              </p:nvCxnSpPr>
              <p:spPr>
                <a:xfrm>
                  <a:off x="6247988" y="9872108"/>
                  <a:ext cx="11310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rgbClr val="F1F2F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684" name="Google Shape;684;p13"/>
                <p:cNvCxnSpPr/>
                <p:nvPr/>
              </p:nvCxnSpPr>
              <p:spPr>
                <a:xfrm>
                  <a:off x="6247988" y="10341069"/>
                  <a:ext cx="11310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rgbClr val="F1F2F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</p:grpSp>
        <p:grpSp>
          <p:nvGrpSpPr>
            <p:cNvPr id="685" name="Google Shape;685;p13"/>
            <p:cNvGrpSpPr/>
            <p:nvPr/>
          </p:nvGrpSpPr>
          <p:grpSpPr>
            <a:xfrm>
              <a:off x="6083681" y="6862013"/>
              <a:ext cx="1296000" cy="180000"/>
              <a:chOff x="180969" y="1382875"/>
              <a:chExt cx="1296000" cy="180000"/>
            </a:xfrm>
          </p:grpSpPr>
          <p:sp>
            <p:nvSpPr>
              <p:cNvPr id="686" name="Google Shape;686;p13"/>
              <p:cNvSpPr/>
              <p:nvPr/>
            </p:nvSpPr>
            <p:spPr>
              <a:xfrm>
                <a:off x="180969" y="1382875"/>
                <a:ext cx="1296000" cy="180000"/>
              </a:xfrm>
              <a:prstGeom prst="rect">
                <a:avLst/>
              </a:prstGeom>
              <a:solidFill>
                <a:srgbClr val="B6D2D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87" name="Google Shape;687;p13"/>
              <p:cNvSpPr txBox="1"/>
              <p:nvPr/>
            </p:nvSpPr>
            <p:spPr>
              <a:xfrm>
                <a:off x="342898" y="1388275"/>
                <a:ext cx="1031100" cy="169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100">
                    <a:solidFill>
                      <a:srgbClr val="586E82"/>
                    </a:solidFill>
                    <a:latin typeface="Spartan"/>
                    <a:ea typeface="Spartan"/>
                    <a:cs typeface="Spartan"/>
                    <a:sym typeface="Spartan"/>
                  </a:rPr>
                  <a:t>Dry / Baking</a:t>
                </a:r>
                <a:endParaRPr sz="1100">
                  <a:solidFill>
                    <a:srgbClr val="586E82"/>
                  </a:solidFill>
                  <a:latin typeface="Spartan"/>
                  <a:ea typeface="Spartan"/>
                  <a:cs typeface="Spartan"/>
                  <a:sym typeface="Spartan"/>
                </a:endParaRPr>
              </a:p>
            </p:txBody>
          </p:sp>
        </p:grpSp>
        <p:grpSp>
          <p:nvGrpSpPr>
            <p:cNvPr id="688" name="Google Shape;688;p13"/>
            <p:cNvGrpSpPr/>
            <p:nvPr/>
          </p:nvGrpSpPr>
          <p:grpSpPr>
            <a:xfrm>
              <a:off x="6236094" y="7072200"/>
              <a:ext cx="1150163" cy="3125989"/>
              <a:chOff x="6236094" y="7072200"/>
              <a:chExt cx="1150163" cy="3125989"/>
            </a:xfrm>
          </p:grpSpPr>
          <p:sp>
            <p:nvSpPr>
              <p:cNvPr id="689" name="Google Shape;689;p13"/>
              <p:cNvSpPr txBox="1"/>
              <p:nvPr/>
            </p:nvSpPr>
            <p:spPr>
              <a:xfrm>
                <a:off x="6236094" y="7072200"/>
                <a:ext cx="1145400" cy="169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100">
                    <a:solidFill>
                      <a:srgbClr val="231F20"/>
                    </a:solidFill>
                    <a:latin typeface="Lato"/>
                    <a:ea typeface="Lato"/>
                    <a:cs typeface="Lato"/>
                    <a:sym typeface="Lato"/>
                  </a:rPr>
                  <a:t>Flour</a:t>
                </a:r>
                <a:endParaRPr sz="1100">
                  <a:solidFill>
                    <a:srgbClr val="231F20"/>
                  </a:solidFill>
                  <a:latin typeface="Lato"/>
                  <a:ea typeface="Lato"/>
                  <a:cs typeface="Lato"/>
                  <a:sym typeface="Lato"/>
                </a:endParaRPr>
              </a:p>
            </p:txBody>
          </p:sp>
          <p:sp>
            <p:nvSpPr>
              <p:cNvPr id="690" name="Google Shape;690;p13"/>
              <p:cNvSpPr txBox="1"/>
              <p:nvPr/>
            </p:nvSpPr>
            <p:spPr>
              <a:xfrm>
                <a:off x="6240856" y="7227018"/>
                <a:ext cx="1145400" cy="169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100">
                    <a:solidFill>
                      <a:srgbClr val="231F20"/>
                    </a:solidFill>
                    <a:latin typeface="Lato"/>
                    <a:ea typeface="Lato"/>
                    <a:cs typeface="Lato"/>
                    <a:sym typeface="Lato"/>
                  </a:rPr>
                  <a:t>Vanilla</a:t>
                </a:r>
                <a:endParaRPr sz="1100">
                  <a:solidFill>
                    <a:srgbClr val="231F20"/>
                  </a:solidFill>
                  <a:latin typeface="Lato"/>
                  <a:ea typeface="Lato"/>
                  <a:cs typeface="Lato"/>
                  <a:sym typeface="Lato"/>
                </a:endParaRPr>
              </a:p>
            </p:txBody>
          </p:sp>
          <p:sp>
            <p:nvSpPr>
              <p:cNvPr id="691" name="Google Shape;691;p13"/>
              <p:cNvSpPr txBox="1"/>
              <p:nvPr/>
            </p:nvSpPr>
            <p:spPr>
              <a:xfrm>
                <a:off x="6240856" y="7846291"/>
                <a:ext cx="1145400" cy="169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100">
                    <a:solidFill>
                      <a:srgbClr val="231F20"/>
                    </a:solidFill>
                    <a:latin typeface="Lato"/>
                    <a:ea typeface="Lato"/>
                    <a:cs typeface="Lato"/>
                    <a:sym typeface="Lato"/>
                  </a:rPr>
                  <a:t>Food Coloring</a:t>
                </a:r>
                <a:endParaRPr sz="1100">
                  <a:solidFill>
                    <a:srgbClr val="231F20"/>
                  </a:solidFill>
                  <a:latin typeface="Lato"/>
                  <a:ea typeface="Lato"/>
                  <a:cs typeface="Lato"/>
                  <a:sym typeface="Lato"/>
                </a:endParaRPr>
              </a:p>
            </p:txBody>
          </p:sp>
          <p:sp>
            <p:nvSpPr>
              <p:cNvPr id="692" name="Google Shape;692;p13"/>
              <p:cNvSpPr txBox="1"/>
              <p:nvPr/>
            </p:nvSpPr>
            <p:spPr>
              <a:xfrm>
                <a:off x="6240856" y="8001109"/>
                <a:ext cx="1145400" cy="169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100">
                    <a:solidFill>
                      <a:srgbClr val="231F20"/>
                    </a:solidFill>
                    <a:latin typeface="Lato"/>
                    <a:ea typeface="Lato"/>
                    <a:cs typeface="Lato"/>
                    <a:sym typeface="Lato"/>
                  </a:rPr>
                  <a:t>Pie Crust</a:t>
                </a:r>
                <a:endParaRPr sz="1100">
                  <a:solidFill>
                    <a:srgbClr val="231F20"/>
                  </a:solidFill>
                  <a:latin typeface="Lato"/>
                  <a:ea typeface="Lato"/>
                  <a:cs typeface="Lato"/>
                  <a:sym typeface="Lato"/>
                </a:endParaRPr>
              </a:p>
            </p:txBody>
          </p:sp>
          <p:sp>
            <p:nvSpPr>
              <p:cNvPr id="693" name="Google Shape;693;p13"/>
              <p:cNvSpPr txBox="1"/>
              <p:nvPr/>
            </p:nvSpPr>
            <p:spPr>
              <a:xfrm>
                <a:off x="6240856" y="7381836"/>
                <a:ext cx="1145400" cy="169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100">
                    <a:solidFill>
                      <a:srgbClr val="231F20"/>
                    </a:solidFill>
                    <a:latin typeface="Lato"/>
                    <a:ea typeface="Lato"/>
                    <a:cs typeface="Lato"/>
                    <a:sym typeface="Lato"/>
                  </a:rPr>
                  <a:t>Cocoa</a:t>
                </a:r>
                <a:endParaRPr sz="1100">
                  <a:solidFill>
                    <a:srgbClr val="231F20"/>
                  </a:solidFill>
                  <a:latin typeface="Lato"/>
                  <a:ea typeface="Lato"/>
                  <a:cs typeface="Lato"/>
                  <a:sym typeface="Lato"/>
                </a:endParaRPr>
              </a:p>
            </p:txBody>
          </p:sp>
          <p:sp>
            <p:nvSpPr>
              <p:cNvPr id="694" name="Google Shape;694;p13"/>
              <p:cNvSpPr txBox="1"/>
              <p:nvPr/>
            </p:nvSpPr>
            <p:spPr>
              <a:xfrm>
                <a:off x="6240856" y="7536654"/>
                <a:ext cx="1145400" cy="169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100">
                    <a:solidFill>
                      <a:srgbClr val="231F20"/>
                    </a:solidFill>
                    <a:latin typeface="Lato"/>
                    <a:ea typeface="Lato"/>
                    <a:cs typeface="Lato"/>
                    <a:sym typeface="Lato"/>
                  </a:rPr>
                  <a:t>Cake Mix</a:t>
                </a:r>
                <a:endParaRPr sz="1100">
                  <a:solidFill>
                    <a:srgbClr val="231F20"/>
                  </a:solidFill>
                  <a:latin typeface="Lato"/>
                  <a:ea typeface="Lato"/>
                  <a:cs typeface="Lato"/>
                  <a:sym typeface="Lato"/>
                </a:endParaRPr>
              </a:p>
            </p:txBody>
          </p:sp>
          <p:sp>
            <p:nvSpPr>
              <p:cNvPr id="695" name="Google Shape;695;p13"/>
              <p:cNvSpPr txBox="1"/>
              <p:nvPr/>
            </p:nvSpPr>
            <p:spPr>
              <a:xfrm>
                <a:off x="6240856" y="7691473"/>
                <a:ext cx="1145400" cy="169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100">
                    <a:solidFill>
                      <a:srgbClr val="231F20"/>
                    </a:solidFill>
                    <a:latin typeface="Lato"/>
                    <a:ea typeface="Lato"/>
                    <a:cs typeface="Lato"/>
                    <a:sym typeface="Lato"/>
                  </a:rPr>
                  <a:t>Baking Powder</a:t>
                </a:r>
                <a:endParaRPr sz="1100">
                  <a:solidFill>
                    <a:srgbClr val="231F20"/>
                  </a:solidFill>
                  <a:latin typeface="Lato"/>
                  <a:ea typeface="Lato"/>
                  <a:cs typeface="Lato"/>
                  <a:sym typeface="Lato"/>
                </a:endParaRPr>
              </a:p>
            </p:txBody>
          </p:sp>
          <p:sp>
            <p:nvSpPr>
              <p:cNvPr id="696" name="Google Shape;696;p13"/>
              <p:cNvSpPr txBox="1"/>
              <p:nvPr/>
            </p:nvSpPr>
            <p:spPr>
              <a:xfrm>
                <a:off x="6240856" y="8310745"/>
                <a:ext cx="1145400" cy="169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100">
                    <a:solidFill>
                      <a:srgbClr val="231F20"/>
                    </a:solidFill>
                    <a:latin typeface="Lato"/>
                    <a:ea typeface="Lato"/>
                    <a:cs typeface="Lato"/>
                    <a:sym typeface="Lato"/>
                  </a:rPr>
                  <a:t>Shortening</a:t>
                </a:r>
                <a:endParaRPr sz="1100">
                  <a:solidFill>
                    <a:srgbClr val="231F20"/>
                  </a:solidFill>
                  <a:latin typeface="Lato"/>
                  <a:ea typeface="Lato"/>
                  <a:cs typeface="Lato"/>
                  <a:sym typeface="Lato"/>
                </a:endParaRPr>
              </a:p>
            </p:txBody>
          </p:sp>
          <p:sp>
            <p:nvSpPr>
              <p:cNvPr id="697" name="Google Shape;697;p13"/>
              <p:cNvSpPr txBox="1"/>
              <p:nvPr/>
            </p:nvSpPr>
            <p:spPr>
              <a:xfrm>
                <a:off x="6240856" y="8465563"/>
                <a:ext cx="1145400" cy="169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100">
                    <a:solidFill>
                      <a:srgbClr val="231F20"/>
                    </a:solidFill>
                    <a:latin typeface="Lato"/>
                    <a:ea typeface="Lato"/>
                    <a:cs typeface="Lato"/>
                    <a:sym typeface="Lato"/>
                  </a:rPr>
                  <a:t>Bread Crumbs</a:t>
                </a:r>
                <a:endParaRPr sz="1100">
                  <a:solidFill>
                    <a:srgbClr val="231F20"/>
                  </a:solidFill>
                  <a:latin typeface="Lato"/>
                  <a:ea typeface="Lato"/>
                  <a:cs typeface="Lato"/>
                  <a:sym typeface="Lato"/>
                </a:endParaRPr>
              </a:p>
            </p:txBody>
          </p:sp>
          <p:sp>
            <p:nvSpPr>
              <p:cNvPr id="698" name="Google Shape;698;p13"/>
              <p:cNvSpPr txBox="1"/>
              <p:nvPr/>
            </p:nvSpPr>
            <p:spPr>
              <a:xfrm>
                <a:off x="6236094" y="8620381"/>
                <a:ext cx="1145400" cy="169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100">
                    <a:solidFill>
                      <a:srgbClr val="231F20"/>
                    </a:solidFill>
                    <a:latin typeface="Lato"/>
                    <a:ea typeface="Lato"/>
                    <a:cs typeface="Lato"/>
                    <a:sym typeface="Lato"/>
                  </a:rPr>
                  <a:t>Sugar (White)</a:t>
                </a:r>
                <a:endParaRPr sz="1100">
                  <a:solidFill>
                    <a:srgbClr val="231F20"/>
                  </a:solidFill>
                  <a:latin typeface="Lato"/>
                  <a:ea typeface="Lato"/>
                  <a:cs typeface="Lato"/>
                  <a:sym typeface="Lato"/>
                </a:endParaRPr>
              </a:p>
            </p:txBody>
          </p:sp>
          <p:sp>
            <p:nvSpPr>
              <p:cNvPr id="699" name="Google Shape;699;p13"/>
              <p:cNvSpPr txBox="1"/>
              <p:nvPr/>
            </p:nvSpPr>
            <p:spPr>
              <a:xfrm>
                <a:off x="6240856" y="8155927"/>
                <a:ext cx="1145400" cy="169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100">
                    <a:solidFill>
                      <a:srgbClr val="231F20"/>
                    </a:solidFill>
                    <a:latin typeface="Lato"/>
                    <a:ea typeface="Lato"/>
                    <a:cs typeface="Lato"/>
                    <a:sym typeface="Lato"/>
                  </a:rPr>
                  <a:t>Baking Soda</a:t>
                </a:r>
                <a:endParaRPr sz="1100">
                  <a:solidFill>
                    <a:srgbClr val="231F20"/>
                  </a:solidFill>
                  <a:latin typeface="Lato"/>
                  <a:ea typeface="Lato"/>
                  <a:cs typeface="Lato"/>
                  <a:sym typeface="Lato"/>
                </a:endParaRPr>
              </a:p>
            </p:txBody>
          </p:sp>
          <p:sp>
            <p:nvSpPr>
              <p:cNvPr id="700" name="Google Shape;700;p13"/>
              <p:cNvSpPr txBox="1"/>
              <p:nvPr/>
            </p:nvSpPr>
            <p:spPr>
              <a:xfrm>
                <a:off x="6240856" y="8788743"/>
                <a:ext cx="1145400" cy="169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100">
                    <a:solidFill>
                      <a:srgbClr val="231F20"/>
                    </a:solidFill>
                    <a:latin typeface="Lato"/>
                    <a:ea typeface="Lato"/>
                    <a:cs typeface="Lato"/>
                    <a:sym typeface="Lato"/>
                  </a:rPr>
                  <a:t>Brownie Mix</a:t>
                </a:r>
                <a:endParaRPr sz="1100">
                  <a:solidFill>
                    <a:srgbClr val="231F20"/>
                  </a:solidFill>
                  <a:latin typeface="Lato"/>
                  <a:ea typeface="Lato"/>
                  <a:cs typeface="Lato"/>
                  <a:sym typeface="Lato"/>
                </a:endParaRPr>
              </a:p>
            </p:txBody>
          </p:sp>
          <p:sp>
            <p:nvSpPr>
              <p:cNvPr id="701" name="Google Shape;701;p13"/>
              <p:cNvSpPr txBox="1"/>
              <p:nvPr/>
            </p:nvSpPr>
            <p:spPr>
              <a:xfrm>
                <a:off x="6240856" y="9408016"/>
                <a:ext cx="1145400" cy="169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100">
                    <a:solidFill>
                      <a:srgbClr val="231F20"/>
                    </a:solidFill>
                    <a:latin typeface="Lato"/>
                    <a:ea typeface="Lato"/>
                    <a:cs typeface="Lato"/>
                    <a:sym typeface="Lato"/>
                  </a:rPr>
                  <a:t>Sugar (Brown)</a:t>
                </a:r>
                <a:endParaRPr sz="1100">
                  <a:solidFill>
                    <a:srgbClr val="231F20"/>
                  </a:solidFill>
                  <a:latin typeface="Lato"/>
                  <a:ea typeface="Lato"/>
                  <a:cs typeface="Lato"/>
                  <a:sym typeface="Lato"/>
                </a:endParaRPr>
              </a:p>
            </p:txBody>
          </p:sp>
          <p:sp>
            <p:nvSpPr>
              <p:cNvPr id="702" name="Google Shape;702;p13"/>
              <p:cNvSpPr txBox="1"/>
              <p:nvPr/>
            </p:nvSpPr>
            <p:spPr>
              <a:xfrm>
                <a:off x="6240856" y="9562834"/>
                <a:ext cx="1145400" cy="169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100">
                    <a:solidFill>
                      <a:srgbClr val="231F20"/>
                    </a:solidFill>
                    <a:latin typeface="Lato"/>
                    <a:ea typeface="Lato"/>
                    <a:cs typeface="Lato"/>
                    <a:sym typeface="Lato"/>
                  </a:rPr>
                  <a:t>Oatmeal</a:t>
                </a:r>
                <a:endParaRPr sz="1100">
                  <a:solidFill>
                    <a:srgbClr val="231F20"/>
                  </a:solidFill>
                  <a:latin typeface="Lato"/>
                  <a:ea typeface="Lato"/>
                  <a:cs typeface="Lato"/>
                  <a:sym typeface="Lato"/>
                </a:endParaRPr>
              </a:p>
            </p:txBody>
          </p:sp>
          <p:sp>
            <p:nvSpPr>
              <p:cNvPr id="703" name="Google Shape;703;p13"/>
              <p:cNvSpPr txBox="1"/>
              <p:nvPr/>
            </p:nvSpPr>
            <p:spPr>
              <a:xfrm>
                <a:off x="6240856" y="8943561"/>
                <a:ext cx="1145400" cy="169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100">
                    <a:solidFill>
                      <a:srgbClr val="231F20"/>
                    </a:solidFill>
                    <a:latin typeface="Lato"/>
                    <a:ea typeface="Lato"/>
                    <a:cs typeface="Lato"/>
                    <a:sym typeface="Lato"/>
                  </a:rPr>
                  <a:t>Sugar (Powder)</a:t>
                </a:r>
                <a:endParaRPr sz="1100">
                  <a:solidFill>
                    <a:srgbClr val="231F20"/>
                  </a:solidFill>
                  <a:latin typeface="Lato"/>
                  <a:ea typeface="Lato"/>
                  <a:cs typeface="Lato"/>
                  <a:sym typeface="Lato"/>
                </a:endParaRPr>
              </a:p>
            </p:txBody>
          </p:sp>
          <p:sp>
            <p:nvSpPr>
              <p:cNvPr id="704" name="Google Shape;704;p13"/>
              <p:cNvSpPr txBox="1"/>
              <p:nvPr/>
            </p:nvSpPr>
            <p:spPr>
              <a:xfrm>
                <a:off x="6240856" y="9098379"/>
                <a:ext cx="1145400" cy="169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100">
                    <a:solidFill>
                      <a:srgbClr val="231F20"/>
                    </a:solidFill>
                    <a:latin typeface="Lato"/>
                    <a:ea typeface="Lato"/>
                    <a:cs typeface="Lato"/>
                    <a:sym typeface="Lato"/>
                  </a:rPr>
                  <a:t>Canned Milk</a:t>
                </a:r>
                <a:endParaRPr sz="1100">
                  <a:solidFill>
                    <a:srgbClr val="231F20"/>
                  </a:solidFill>
                  <a:latin typeface="Lato"/>
                  <a:ea typeface="Lato"/>
                  <a:cs typeface="Lato"/>
                  <a:sym typeface="Lato"/>
                </a:endParaRPr>
              </a:p>
            </p:txBody>
          </p:sp>
          <p:sp>
            <p:nvSpPr>
              <p:cNvPr id="705" name="Google Shape;705;p13"/>
              <p:cNvSpPr txBox="1"/>
              <p:nvPr/>
            </p:nvSpPr>
            <p:spPr>
              <a:xfrm>
                <a:off x="6240856" y="9253198"/>
                <a:ext cx="1145400" cy="169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100">
                    <a:solidFill>
                      <a:srgbClr val="231F20"/>
                    </a:solidFill>
                    <a:latin typeface="Lato"/>
                    <a:ea typeface="Lato"/>
                    <a:cs typeface="Lato"/>
                    <a:sym typeface="Lato"/>
                  </a:rPr>
                  <a:t>Oatmeal</a:t>
                </a:r>
                <a:endParaRPr sz="1100">
                  <a:solidFill>
                    <a:srgbClr val="231F20"/>
                  </a:solidFill>
                  <a:latin typeface="Lato"/>
                  <a:ea typeface="Lato"/>
                  <a:cs typeface="Lato"/>
                  <a:sym typeface="Lato"/>
                </a:endParaRPr>
              </a:p>
            </p:txBody>
          </p:sp>
          <p:sp>
            <p:nvSpPr>
              <p:cNvPr id="706" name="Google Shape;706;p13"/>
              <p:cNvSpPr txBox="1"/>
              <p:nvPr/>
            </p:nvSpPr>
            <p:spPr>
              <a:xfrm>
                <a:off x="6240856" y="9872470"/>
                <a:ext cx="1145400" cy="169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100">
                    <a:solidFill>
                      <a:srgbClr val="231F20"/>
                    </a:solidFill>
                    <a:latin typeface="Lato"/>
                    <a:ea typeface="Lato"/>
                    <a:cs typeface="Lato"/>
                    <a:sym typeface="Lato"/>
                  </a:rPr>
                  <a:t>Cornmeal</a:t>
                </a:r>
                <a:endParaRPr sz="1100">
                  <a:solidFill>
                    <a:srgbClr val="231F20"/>
                  </a:solidFill>
                  <a:latin typeface="Lato"/>
                  <a:ea typeface="Lato"/>
                  <a:cs typeface="Lato"/>
                  <a:sym typeface="Lato"/>
                </a:endParaRPr>
              </a:p>
            </p:txBody>
          </p:sp>
          <p:sp>
            <p:nvSpPr>
              <p:cNvPr id="707" name="Google Shape;707;p13"/>
              <p:cNvSpPr txBox="1"/>
              <p:nvPr/>
            </p:nvSpPr>
            <p:spPr>
              <a:xfrm>
                <a:off x="6240856" y="9717652"/>
                <a:ext cx="1145400" cy="169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100">
                    <a:solidFill>
                      <a:srgbClr val="231F20"/>
                    </a:solidFill>
                    <a:latin typeface="Lato"/>
                    <a:ea typeface="Lato"/>
                    <a:cs typeface="Lato"/>
                    <a:sym typeface="Lato"/>
                  </a:rPr>
                  <a:t>Cornstarch</a:t>
                </a:r>
                <a:endParaRPr sz="1100">
                  <a:solidFill>
                    <a:srgbClr val="231F20"/>
                  </a:solidFill>
                  <a:latin typeface="Lato"/>
                  <a:ea typeface="Lato"/>
                  <a:cs typeface="Lato"/>
                  <a:sym typeface="Lato"/>
                </a:endParaRPr>
              </a:p>
            </p:txBody>
          </p:sp>
          <p:sp>
            <p:nvSpPr>
              <p:cNvPr id="708" name="Google Shape;708;p13"/>
              <p:cNvSpPr txBox="1"/>
              <p:nvPr/>
            </p:nvSpPr>
            <p:spPr>
              <a:xfrm>
                <a:off x="6240856" y="10028989"/>
                <a:ext cx="1145400" cy="169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100">
                    <a:solidFill>
                      <a:srgbClr val="231F20"/>
                    </a:solidFill>
                    <a:latin typeface="Lato"/>
                    <a:ea typeface="Lato"/>
                    <a:cs typeface="Lato"/>
                    <a:sym typeface="Lato"/>
                  </a:rPr>
                  <a:t>Frosting</a:t>
                </a:r>
                <a:endParaRPr sz="1100">
                  <a:solidFill>
                    <a:srgbClr val="231F20"/>
                  </a:solidFill>
                  <a:latin typeface="Lato"/>
                  <a:ea typeface="Lato"/>
                  <a:cs typeface="Lato"/>
                  <a:sym typeface="Lato"/>
                </a:endParaRPr>
              </a:p>
            </p:txBody>
          </p:sp>
        </p:grpSp>
      </p:grpSp>
      <p:grpSp>
        <p:nvGrpSpPr>
          <p:cNvPr id="709" name="Google Shape;709;p13"/>
          <p:cNvGrpSpPr/>
          <p:nvPr/>
        </p:nvGrpSpPr>
        <p:grpSpPr>
          <a:xfrm>
            <a:off x="3278150" y="5302740"/>
            <a:ext cx="1150163" cy="1252927"/>
            <a:chOff x="3282356" y="5302740"/>
            <a:chExt cx="1150163" cy="1252927"/>
          </a:xfrm>
        </p:grpSpPr>
        <p:sp>
          <p:nvSpPr>
            <p:cNvPr id="710" name="Google Shape;710;p13"/>
            <p:cNvSpPr txBox="1"/>
            <p:nvPr/>
          </p:nvSpPr>
          <p:spPr>
            <a:xfrm>
              <a:off x="3282356" y="5302740"/>
              <a:ext cx="1145400" cy="16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00">
                  <a:solidFill>
                    <a:srgbClr val="231F20"/>
                  </a:solidFill>
                  <a:latin typeface="Lato"/>
                  <a:ea typeface="Lato"/>
                  <a:cs typeface="Lato"/>
                  <a:sym typeface="Lato"/>
                </a:rPr>
                <a:t>Salsa</a:t>
              </a:r>
              <a:endParaRPr sz="1100">
                <a:solidFill>
                  <a:srgbClr val="231F20"/>
                </a:solidFill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711" name="Google Shape;711;p13"/>
            <p:cNvSpPr txBox="1"/>
            <p:nvPr/>
          </p:nvSpPr>
          <p:spPr>
            <a:xfrm>
              <a:off x="3287119" y="5457558"/>
              <a:ext cx="1145400" cy="16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00">
                  <a:solidFill>
                    <a:srgbClr val="231F20"/>
                  </a:solidFill>
                  <a:latin typeface="Lato"/>
                  <a:ea typeface="Lato"/>
                  <a:cs typeface="Lato"/>
                  <a:sym typeface="Lato"/>
                </a:rPr>
                <a:t>Pickles</a:t>
              </a:r>
              <a:endParaRPr sz="1100">
                <a:solidFill>
                  <a:srgbClr val="231F20"/>
                </a:solidFill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712" name="Google Shape;712;p13"/>
            <p:cNvSpPr txBox="1"/>
            <p:nvPr/>
          </p:nvSpPr>
          <p:spPr>
            <a:xfrm>
              <a:off x="3287119" y="6076831"/>
              <a:ext cx="1145400" cy="16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00">
                  <a:solidFill>
                    <a:srgbClr val="231F20"/>
                  </a:solidFill>
                  <a:latin typeface="Lato"/>
                  <a:ea typeface="Lato"/>
                  <a:cs typeface="Lato"/>
                  <a:sym typeface="Lato"/>
                </a:rPr>
                <a:t>Ketchup</a:t>
              </a:r>
              <a:endParaRPr sz="1100">
                <a:solidFill>
                  <a:srgbClr val="231F20"/>
                </a:solidFill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713" name="Google Shape;713;p13"/>
            <p:cNvSpPr txBox="1"/>
            <p:nvPr/>
          </p:nvSpPr>
          <p:spPr>
            <a:xfrm>
              <a:off x="3287119" y="5612376"/>
              <a:ext cx="1145400" cy="16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00">
                  <a:solidFill>
                    <a:srgbClr val="231F20"/>
                  </a:solidFill>
                  <a:latin typeface="Lato"/>
                  <a:ea typeface="Lato"/>
                  <a:cs typeface="Lato"/>
                  <a:sym typeface="Lato"/>
                </a:rPr>
                <a:t>Honey</a:t>
              </a:r>
              <a:endParaRPr sz="1100">
                <a:solidFill>
                  <a:srgbClr val="231F20"/>
                </a:solidFill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714" name="Google Shape;714;p13"/>
            <p:cNvSpPr txBox="1"/>
            <p:nvPr/>
          </p:nvSpPr>
          <p:spPr>
            <a:xfrm>
              <a:off x="3287119" y="5767194"/>
              <a:ext cx="1145400" cy="16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00">
                  <a:solidFill>
                    <a:srgbClr val="231F20"/>
                  </a:solidFill>
                  <a:latin typeface="Lato"/>
                  <a:ea typeface="Lato"/>
                  <a:cs typeface="Lato"/>
                  <a:sym typeface="Lato"/>
                </a:rPr>
                <a:t>Salad Dressing</a:t>
              </a:r>
              <a:endParaRPr sz="1100">
                <a:solidFill>
                  <a:srgbClr val="231F20"/>
                </a:solidFill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715" name="Google Shape;715;p13"/>
            <p:cNvSpPr txBox="1"/>
            <p:nvPr/>
          </p:nvSpPr>
          <p:spPr>
            <a:xfrm>
              <a:off x="3287119" y="5922012"/>
              <a:ext cx="1145400" cy="16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00">
                  <a:solidFill>
                    <a:srgbClr val="231F20"/>
                  </a:solidFill>
                  <a:latin typeface="Lato"/>
                  <a:ea typeface="Lato"/>
                  <a:cs typeface="Lato"/>
                  <a:sym typeface="Lato"/>
                </a:rPr>
                <a:t>Jam / Jelly</a:t>
              </a:r>
              <a:endParaRPr sz="1100">
                <a:solidFill>
                  <a:srgbClr val="231F20"/>
                </a:solidFill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716" name="Google Shape;716;p13"/>
            <p:cNvSpPr txBox="1"/>
            <p:nvPr/>
          </p:nvSpPr>
          <p:spPr>
            <a:xfrm>
              <a:off x="3287119" y="6386467"/>
              <a:ext cx="1145400" cy="16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00">
                  <a:solidFill>
                    <a:srgbClr val="231F20"/>
                  </a:solidFill>
                  <a:latin typeface="Lato"/>
                  <a:ea typeface="Lato"/>
                  <a:cs typeface="Lato"/>
                  <a:sym typeface="Lato"/>
                </a:rPr>
                <a:t>Mustard</a:t>
              </a:r>
              <a:endParaRPr sz="1100">
                <a:solidFill>
                  <a:srgbClr val="231F20"/>
                </a:solidFill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717" name="Google Shape;717;p13"/>
            <p:cNvSpPr txBox="1"/>
            <p:nvPr/>
          </p:nvSpPr>
          <p:spPr>
            <a:xfrm>
              <a:off x="3287119" y="6231649"/>
              <a:ext cx="1145400" cy="16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00">
                  <a:solidFill>
                    <a:srgbClr val="231F20"/>
                  </a:solidFill>
                  <a:latin typeface="Lato"/>
                  <a:ea typeface="Lato"/>
                  <a:cs typeface="Lato"/>
                  <a:sym typeface="Lato"/>
                </a:rPr>
                <a:t>Mayonnaise	</a:t>
              </a:r>
              <a:endParaRPr sz="1100">
                <a:solidFill>
                  <a:srgbClr val="231F20"/>
                </a:solidFill>
                <a:latin typeface="Lato"/>
                <a:ea typeface="Lato"/>
                <a:cs typeface="Lato"/>
                <a:sym typeface="Lato"/>
              </a:endParaRPr>
            </a:p>
          </p:txBody>
        </p:sp>
      </p:grpSp>
      <p:grpSp>
        <p:nvGrpSpPr>
          <p:cNvPr id="718" name="Google Shape;718;p13"/>
          <p:cNvGrpSpPr/>
          <p:nvPr/>
        </p:nvGrpSpPr>
        <p:grpSpPr>
          <a:xfrm>
            <a:off x="3278150" y="2588667"/>
            <a:ext cx="1150163" cy="2190081"/>
            <a:chOff x="3282356" y="2588667"/>
            <a:chExt cx="1150163" cy="2190081"/>
          </a:xfrm>
        </p:grpSpPr>
        <p:sp>
          <p:nvSpPr>
            <p:cNvPr id="719" name="Google Shape;719;p13"/>
            <p:cNvSpPr txBox="1"/>
            <p:nvPr/>
          </p:nvSpPr>
          <p:spPr>
            <a:xfrm>
              <a:off x="3282356" y="2588667"/>
              <a:ext cx="1145400" cy="16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00">
                  <a:solidFill>
                    <a:srgbClr val="231F20"/>
                  </a:solidFill>
                  <a:latin typeface="Lato"/>
                  <a:ea typeface="Lato"/>
                  <a:cs typeface="Lato"/>
                  <a:sym typeface="Lato"/>
                </a:rPr>
                <a:t>Dinners</a:t>
              </a:r>
              <a:endParaRPr sz="1100">
                <a:solidFill>
                  <a:srgbClr val="231F20"/>
                </a:solidFill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720" name="Google Shape;720;p13"/>
            <p:cNvSpPr txBox="1"/>
            <p:nvPr/>
          </p:nvSpPr>
          <p:spPr>
            <a:xfrm>
              <a:off x="3287119" y="2743485"/>
              <a:ext cx="1145400" cy="16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00">
                  <a:solidFill>
                    <a:srgbClr val="231F20"/>
                  </a:solidFill>
                  <a:latin typeface="Lato"/>
                  <a:ea typeface="Lato"/>
                  <a:cs typeface="Lato"/>
                  <a:sym typeface="Lato"/>
                </a:rPr>
                <a:t>Waffles</a:t>
              </a:r>
              <a:endParaRPr sz="1100">
                <a:solidFill>
                  <a:srgbClr val="231F20"/>
                </a:solidFill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721" name="Google Shape;721;p13"/>
            <p:cNvSpPr txBox="1"/>
            <p:nvPr/>
          </p:nvSpPr>
          <p:spPr>
            <a:xfrm>
              <a:off x="3287119" y="3362758"/>
              <a:ext cx="1145400" cy="16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00">
                  <a:solidFill>
                    <a:srgbClr val="231F20"/>
                  </a:solidFill>
                  <a:latin typeface="Lato"/>
                  <a:ea typeface="Lato"/>
                  <a:cs typeface="Lato"/>
                  <a:sym typeface="Lato"/>
                </a:rPr>
                <a:t>Desserts</a:t>
              </a:r>
              <a:endParaRPr sz="1100">
                <a:solidFill>
                  <a:srgbClr val="231F20"/>
                </a:solidFill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722" name="Google Shape;722;p13"/>
            <p:cNvSpPr txBox="1"/>
            <p:nvPr/>
          </p:nvSpPr>
          <p:spPr>
            <a:xfrm>
              <a:off x="3287119" y="3517576"/>
              <a:ext cx="1145400" cy="16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00">
                  <a:solidFill>
                    <a:srgbClr val="231F20"/>
                  </a:solidFill>
                  <a:latin typeface="Lato"/>
                  <a:ea typeface="Lato"/>
                  <a:cs typeface="Lato"/>
                  <a:sym typeface="Lato"/>
                </a:rPr>
                <a:t>Pizza</a:t>
              </a:r>
              <a:endParaRPr sz="1100">
                <a:solidFill>
                  <a:srgbClr val="231F20"/>
                </a:solidFill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723" name="Google Shape;723;p13"/>
            <p:cNvSpPr txBox="1"/>
            <p:nvPr/>
          </p:nvSpPr>
          <p:spPr>
            <a:xfrm>
              <a:off x="3287119" y="2898304"/>
              <a:ext cx="1145400" cy="16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00">
                  <a:solidFill>
                    <a:srgbClr val="231F20"/>
                  </a:solidFill>
                  <a:latin typeface="Lato"/>
                  <a:ea typeface="Lato"/>
                  <a:cs typeface="Lato"/>
                  <a:sym typeface="Lato"/>
                </a:rPr>
                <a:t>Ice</a:t>
              </a:r>
              <a:endParaRPr sz="1100">
                <a:solidFill>
                  <a:srgbClr val="231F20"/>
                </a:solidFill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724" name="Google Shape;724;p13"/>
            <p:cNvSpPr txBox="1"/>
            <p:nvPr/>
          </p:nvSpPr>
          <p:spPr>
            <a:xfrm>
              <a:off x="3287119" y="3053122"/>
              <a:ext cx="1145400" cy="16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00">
                  <a:solidFill>
                    <a:srgbClr val="231F20"/>
                  </a:solidFill>
                  <a:latin typeface="Lato"/>
                  <a:ea typeface="Lato"/>
                  <a:cs typeface="Lato"/>
                  <a:sym typeface="Lato"/>
                </a:rPr>
                <a:t>Pie</a:t>
              </a:r>
              <a:endParaRPr sz="1100">
                <a:solidFill>
                  <a:srgbClr val="231F20"/>
                </a:solidFill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725" name="Google Shape;725;p13"/>
            <p:cNvSpPr txBox="1"/>
            <p:nvPr/>
          </p:nvSpPr>
          <p:spPr>
            <a:xfrm>
              <a:off x="3287119" y="3207940"/>
              <a:ext cx="1145400" cy="16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00">
                  <a:solidFill>
                    <a:srgbClr val="231F20"/>
                  </a:solidFill>
                  <a:latin typeface="Lato"/>
                  <a:ea typeface="Lato"/>
                  <a:cs typeface="Lato"/>
                  <a:sym typeface="Lato"/>
                </a:rPr>
                <a:t>Chiken</a:t>
              </a:r>
              <a:endParaRPr sz="1100">
                <a:solidFill>
                  <a:srgbClr val="231F20"/>
                </a:solidFill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726" name="Google Shape;726;p13"/>
            <p:cNvSpPr txBox="1"/>
            <p:nvPr/>
          </p:nvSpPr>
          <p:spPr>
            <a:xfrm>
              <a:off x="3287119" y="3827212"/>
              <a:ext cx="1145400" cy="16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00">
                  <a:solidFill>
                    <a:srgbClr val="231F20"/>
                  </a:solidFill>
                  <a:latin typeface="Lato"/>
                  <a:ea typeface="Lato"/>
                  <a:cs typeface="Lato"/>
                  <a:sym typeface="Lato"/>
                </a:rPr>
                <a:t>Fish</a:t>
              </a:r>
              <a:endParaRPr sz="1100">
                <a:solidFill>
                  <a:srgbClr val="231F20"/>
                </a:solidFill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727" name="Google Shape;727;p13"/>
            <p:cNvSpPr txBox="1"/>
            <p:nvPr/>
          </p:nvSpPr>
          <p:spPr>
            <a:xfrm>
              <a:off x="3287119" y="3982030"/>
              <a:ext cx="1145400" cy="16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00">
                  <a:solidFill>
                    <a:srgbClr val="231F20"/>
                  </a:solidFill>
                  <a:latin typeface="Lato"/>
                  <a:ea typeface="Lato"/>
                  <a:cs typeface="Lato"/>
                  <a:sym typeface="Lato"/>
                </a:rPr>
                <a:t>Vegetables</a:t>
              </a:r>
              <a:endParaRPr sz="1100">
                <a:solidFill>
                  <a:srgbClr val="231F20"/>
                </a:solidFill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728" name="Google Shape;728;p13"/>
            <p:cNvSpPr txBox="1"/>
            <p:nvPr/>
          </p:nvSpPr>
          <p:spPr>
            <a:xfrm>
              <a:off x="3282356" y="4136849"/>
              <a:ext cx="1145400" cy="16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00">
                  <a:solidFill>
                    <a:srgbClr val="231F20"/>
                  </a:solidFill>
                  <a:latin typeface="Lato"/>
                  <a:ea typeface="Lato"/>
                  <a:cs typeface="Lato"/>
                  <a:sym typeface="Lato"/>
                </a:rPr>
                <a:t>Juice</a:t>
              </a:r>
              <a:endParaRPr sz="1100">
                <a:solidFill>
                  <a:srgbClr val="231F20"/>
                </a:solidFill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729" name="Google Shape;729;p13"/>
            <p:cNvSpPr txBox="1"/>
            <p:nvPr/>
          </p:nvSpPr>
          <p:spPr>
            <a:xfrm>
              <a:off x="3287119" y="3672394"/>
              <a:ext cx="1145400" cy="16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00">
                  <a:solidFill>
                    <a:srgbClr val="231F20"/>
                  </a:solidFill>
                  <a:latin typeface="Lato"/>
                  <a:ea typeface="Lato"/>
                  <a:cs typeface="Lato"/>
                  <a:sym typeface="Lato"/>
                </a:rPr>
                <a:t>Ice Cream</a:t>
              </a:r>
              <a:endParaRPr sz="1100">
                <a:solidFill>
                  <a:srgbClr val="231F20"/>
                </a:solidFill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730" name="Google Shape;730;p13"/>
            <p:cNvSpPr txBox="1"/>
            <p:nvPr/>
          </p:nvSpPr>
          <p:spPr>
            <a:xfrm>
              <a:off x="3287119" y="4299912"/>
              <a:ext cx="1145400" cy="16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00">
                  <a:solidFill>
                    <a:srgbClr val="231F20"/>
                  </a:solidFill>
                  <a:latin typeface="Lato"/>
                  <a:ea typeface="Lato"/>
                  <a:cs typeface="Lato"/>
                  <a:sym typeface="Lato"/>
                </a:rPr>
                <a:t>Fruits</a:t>
              </a:r>
              <a:endParaRPr sz="1100">
                <a:solidFill>
                  <a:srgbClr val="231F20"/>
                </a:solidFill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731" name="Google Shape;731;p13"/>
            <p:cNvSpPr txBox="1"/>
            <p:nvPr/>
          </p:nvSpPr>
          <p:spPr>
            <a:xfrm>
              <a:off x="3287119" y="4454730"/>
              <a:ext cx="1145400" cy="16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00">
                  <a:solidFill>
                    <a:srgbClr val="231F20"/>
                  </a:solidFill>
                  <a:latin typeface="Lato"/>
                  <a:ea typeface="Lato"/>
                  <a:cs typeface="Lato"/>
                  <a:sym typeface="Lato"/>
                </a:rPr>
                <a:t>Ice Pops</a:t>
              </a:r>
              <a:endParaRPr sz="1100">
                <a:solidFill>
                  <a:srgbClr val="231F20"/>
                </a:solidFill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732" name="Google Shape;732;p13"/>
            <p:cNvSpPr txBox="1"/>
            <p:nvPr/>
          </p:nvSpPr>
          <p:spPr>
            <a:xfrm>
              <a:off x="3282356" y="4609549"/>
              <a:ext cx="1145400" cy="16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00">
                  <a:solidFill>
                    <a:srgbClr val="231F20"/>
                  </a:solidFill>
                  <a:latin typeface="Lato"/>
                  <a:ea typeface="Lato"/>
                  <a:cs typeface="Lato"/>
                  <a:sym typeface="Lato"/>
                </a:rPr>
                <a:t>Lasagna</a:t>
              </a:r>
              <a:endParaRPr sz="1100">
                <a:solidFill>
                  <a:srgbClr val="231F20"/>
                </a:solidFill>
                <a:latin typeface="Lato"/>
                <a:ea typeface="Lato"/>
                <a:cs typeface="Lato"/>
                <a:sym typeface="Lato"/>
              </a:endParaRPr>
            </a:p>
          </p:txBody>
        </p:sp>
      </p:grpSp>
      <p:grpSp>
        <p:nvGrpSpPr>
          <p:cNvPr id="733" name="Google Shape;733;p13"/>
          <p:cNvGrpSpPr/>
          <p:nvPr/>
        </p:nvGrpSpPr>
        <p:grpSpPr>
          <a:xfrm>
            <a:off x="6079475" y="4150700"/>
            <a:ext cx="1302575" cy="2551003"/>
            <a:chOff x="6083681" y="4150700"/>
            <a:chExt cx="1302575" cy="2551003"/>
          </a:xfrm>
        </p:grpSpPr>
        <p:grpSp>
          <p:nvGrpSpPr>
            <p:cNvPr id="734" name="Google Shape;734;p13"/>
            <p:cNvGrpSpPr/>
            <p:nvPr/>
          </p:nvGrpSpPr>
          <p:grpSpPr>
            <a:xfrm>
              <a:off x="6083681" y="4150700"/>
              <a:ext cx="1296000" cy="180000"/>
              <a:chOff x="180969" y="1382875"/>
              <a:chExt cx="1296000" cy="180000"/>
            </a:xfrm>
          </p:grpSpPr>
          <p:sp>
            <p:nvSpPr>
              <p:cNvPr id="735" name="Google Shape;735;p13"/>
              <p:cNvSpPr/>
              <p:nvPr/>
            </p:nvSpPr>
            <p:spPr>
              <a:xfrm>
                <a:off x="180969" y="1382875"/>
                <a:ext cx="1296000" cy="180000"/>
              </a:xfrm>
              <a:prstGeom prst="rect">
                <a:avLst/>
              </a:prstGeom>
              <a:solidFill>
                <a:srgbClr val="B6D2D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36" name="Google Shape;736;p13"/>
              <p:cNvSpPr txBox="1"/>
              <p:nvPr/>
            </p:nvSpPr>
            <p:spPr>
              <a:xfrm>
                <a:off x="342900" y="1388275"/>
                <a:ext cx="1131000" cy="169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100">
                    <a:solidFill>
                      <a:srgbClr val="586E82"/>
                    </a:solidFill>
                    <a:latin typeface="Spartan"/>
                    <a:ea typeface="Spartan"/>
                    <a:cs typeface="Spartan"/>
                    <a:sym typeface="Spartan"/>
                  </a:rPr>
                  <a:t>Bread / Bakery</a:t>
                </a:r>
                <a:endParaRPr sz="1100">
                  <a:solidFill>
                    <a:srgbClr val="586E82"/>
                  </a:solidFill>
                  <a:latin typeface="Spartan"/>
                  <a:ea typeface="Spartan"/>
                  <a:cs typeface="Spartan"/>
                  <a:sym typeface="Spartan"/>
                </a:endParaRPr>
              </a:p>
            </p:txBody>
          </p:sp>
        </p:grpSp>
        <p:grpSp>
          <p:nvGrpSpPr>
            <p:cNvPr id="737" name="Google Shape;737;p13"/>
            <p:cNvGrpSpPr/>
            <p:nvPr/>
          </p:nvGrpSpPr>
          <p:grpSpPr>
            <a:xfrm>
              <a:off x="6089638" y="4419694"/>
              <a:ext cx="1289349" cy="2282010"/>
              <a:chOff x="6089638" y="4419694"/>
              <a:chExt cx="1289349" cy="2282010"/>
            </a:xfrm>
          </p:grpSpPr>
          <p:cxnSp>
            <p:nvCxnSpPr>
              <p:cNvPr id="738" name="Google Shape;738;p13"/>
              <p:cNvCxnSpPr/>
              <p:nvPr/>
            </p:nvCxnSpPr>
            <p:spPr>
              <a:xfrm>
                <a:off x="6247988" y="4505523"/>
                <a:ext cx="1131000" cy="0"/>
              </a:xfrm>
              <a:prstGeom prst="straightConnector1">
                <a:avLst/>
              </a:prstGeom>
              <a:noFill/>
              <a:ln cap="flat" cmpd="sng" w="9525">
                <a:solidFill>
                  <a:srgbClr val="F1F2F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739" name="Google Shape;739;p13"/>
              <p:cNvCxnSpPr/>
              <p:nvPr/>
            </p:nvCxnSpPr>
            <p:spPr>
              <a:xfrm>
                <a:off x="6247988" y="4661744"/>
                <a:ext cx="1131000" cy="0"/>
              </a:xfrm>
              <a:prstGeom prst="straightConnector1">
                <a:avLst/>
              </a:prstGeom>
              <a:noFill/>
              <a:ln cap="flat" cmpd="sng" w="9525">
                <a:solidFill>
                  <a:srgbClr val="F1F2F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740" name="Google Shape;740;p13"/>
              <p:cNvCxnSpPr/>
              <p:nvPr/>
            </p:nvCxnSpPr>
            <p:spPr>
              <a:xfrm>
                <a:off x="6247988" y="4817965"/>
                <a:ext cx="1131000" cy="0"/>
              </a:xfrm>
              <a:prstGeom prst="straightConnector1">
                <a:avLst/>
              </a:prstGeom>
              <a:noFill/>
              <a:ln cap="flat" cmpd="sng" w="9525">
                <a:solidFill>
                  <a:srgbClr val="F1F2F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741" name="Google Shape;741;p13"/>
              <p:cNvCxnSpPr/>
              <p:nvPr/>
            </p:nvCxnSpPr>
            <p:spPr>
              <a:xfrm>
                <a:off x="6247988" y="4974186"/>
                <a:ext cx="1131000" cy="0"/>
              </a:xfrm>
              <a:prstGeom prst="straightConnector1">
                <a:avLst/>
              </a:prstGeom>
              <a:noFill/>
              <a:ln cap="flat" cmpd="sng" w="9525">
                <a:solidFill>
                  <a:srgbClr val="F1F2F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742" name="Google Shape;742;p13"/>
              <p:cNvCxnSpPr/>
              <p:nvPr/>
            </p:nvCxnSpPr>
            <p:spPr>
              <a:xfrm>
                <a:off x="6247988" y="5130408"/>
                <a:ext cx="1131000" cy="0"/>
              </a:xfrm>
              <a:prstGeom prst="straightConnector1">
                <a:avLst/>
              </a:prstGeom>
              <a:noFill/>
              <a:ln cap="flat" cmpd="sng" w="9525">
                <a:solidFill>
                  <a:srgbClr val="F1F2F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743" name="Google Shape;743;p13"/>
              <p:cNvCxnSpPr/>
              <p:nvPr/>
            </p:nvCxnSpPr>
            <p:spPr>
              <a:xfrm>
                <a:off x="6247988" y="5286629"/>
                <a:ext cx="1131000" cy="0"/>
              </a:xfrm>
              <a:prstGeom prst="straightConnector1">
                <a:avLst/>
              </a:prstGeom>
              <a:noFill/>
              <a:ln cap="flat" cmpd="sng" w="9525">
                <a:solidFill>
                  <a:srgbClr val="F1F2F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744" name="Google Shape;744;p13"/>
              <p:cNvCxnSpPr/>
              <p:nvPr/>
            </p:nvCxnSpPr>
            <p:spPr>
              <a:xfrm>
                <a:off x="6247988" y="5442850"/>
                <a:ext cx="1131000" cy="0"/>
              </a:xfrm>
              <a:prstGeom prst="straightConnector1">
                <a:avLst/>
              </a:prstGeom>
              <a:noFill/>
              <a:ln cap="flat" cmpd="sng" w="9525">
                <a:solidFill>
                  <a:srgbClr val="F1F2F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745" name="Google Shape;745;p13"/>
              <p:cNvCxnSpPr/>
              <p:nvPr/>
            </p:nvCxnSpPr>
            <p:spPr>
              <a:xfrm>
                <a:off x="6247988" y="5755292"/>
                <a:ext cx="1131000" cy="0"/>
              </a:xfrm>
              <a:prstGeom prst="straightConnector1">
                <a:avLst/>
              </a:prstGeom>
              <a:noFill/>
              <a:ln cap="flat" cmpd="sng" w="9525">
                <a:solidFill>
                  <a:srgbClr val="F1F2F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746" name="Google Shape;746;p13"/>
              <p:cNvCxnSpPr/>
              <p:nvPr/>
            </p:nvCxnSpPr>
            <p:spPr>
              <a:xfrm>
                <a:off x="6247988" y="5911513"/>
                <a:ext cx="1131000" cy="0"/>
              </a:xfrm>
              <a:prstGeom prst="straightConnector1">
                <a:avLst/>
              </a:prstGeom>
              <a:noFill/>
              <a:ln cap="flat" cmpd="sng" w="9525">
                <a:solidFill>
                  <a:srgbClr val="F1F2F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747" name="Google Shape;747;p13"/>
              <p:cNvCxnSpPr/>
              <p:nvPr/>
            </p:nvCxnSpPr>
            <p:spPr>
              <a:xfrm>
                <a:off x="6247988" y="5599071"/>
                <a:ext cx="1131000" cy="0"/>
              </a:xfrm>
              <a:prstGeom prst="straightConnector1">
                <a:avLst/>
              </a:prstGeom>
              <a:noFill/>
              <a:ln cap="flat" cmpd="sng" w="9525">
                <a:solidFill>
                  <a:srgbClr val="F1F2F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748" name="Google Shape;748;p13"/>
              <p:cNvCxnSpPr/>
              <p:nvPr/>
            </p:nvCxnSpPr>
            <p:spPr>
              <a:xfrm>
                <a:off x="6247988" y="6067735"/>
                <a:ext cx="1131000" cy="0"/>
              </a:xfrm>
              <a:prstGeom prst="straightConnector1">
                <a:avLst/>
              </a:prstGeom>
              <a:noFill/>
              <a:ln cap="flat" cmpd="sng" w="9525">
                <a:solidFill>
                  <a:srgbClr val="F1F2F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749" name="Google Shape;749;p13"/>
              <p:cNvCxnSpPr/>
              <p:nvPr/>
            </p:nvCxnSpPr>
            <p:spPr>
              <a:xfrm>
                <a:off x="6247988" y="6067248"/>
                <a:ext cx="1131000" cy="0"/>
              </a:xfrm>
              <a:prstGeom prst="straightConnector1">
                <a:avLst/>
              </a:prstGeom>
              <a:noFill/>
              <a:ln cap="flat" cmpd="sng" w="9525">
                <a:solidFill>
                  <a:srgbClr val="F1F2F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750" name="Google Shape;750;p13"/>
              <p:cNvCxnSpPr/>
              <p:nvPr/>
            </p:nvCxnSpPr>
            <p:spPr>
              <a:xfrm>
                <a:off x="6247988" y="6223469"/>
                <a:ext cx="1131000" cy="0"/>
              </a:xfrm>
              <a:prstGeom prst="straightConnector1">
                <a:avLst/>
              </a:prstGeom>
              <a:noFill/>
              <a:ln cap="flat" cmpd="sng" w="9525">
                <a:solidFill>
                  <a:srgbClr val="F1F2F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751" name="Google Shape;751;p13"/>
              <p:cNvCxnSpPr/>
              <p:nvPr/>
            </p:nvCxnSpPr>
            <p:spPr>
              <a:xfrm>
                <a:off x="6247988" y="6379690"/>
                <a:ext cx="1131000" cy="0"/>
              </a:xfrm>
              <a:prstGeom prst="straightConnector1">
                <a:avLst/>
              </a:prstGeom>
              <a:noFill/>
              <a:ln cap="flat" cmpd="sng" w="9525">
                <a:solidFill>
                  <a:srgbClr val="F1F2F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752" name="Google Shape;752;p13"/>
              <p:cNvCxnSpPr/>
              <p:nvPr/>
            </p:nvCxnSpPr>
            <p:spPr>
              <a:xfrm>
                <a:off x="6247988" y="6535911"/>
                <a:ext cx="1131000" cy="0"/>
              </a:xfrm>
              <a:prstGeom prst="straightConnector1">
                <a:avLst/>
              </a:prstGeom>
              <a:noFill/>
              <a:ln cap="flat" cmpd="sng" w="9525">
                <a:solidFill>
                  <a:srgbClr val="F1F2F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grpSp>
            <p:nvGrpSpPr>
              <p:cNvPr id="753" name="Google Shape;753;p13"/>
              <p:cNvGrpSpPr/>
              <p:nvPr/>
            </p:nvGrpSpPr>
            <p:grpSpPr>
              <a:xfrm>
                <a:off x="6089638" y="4419694"/>
                <a:ext cx="95400" cy="2282010"/>
                <a:chOff x="6089638" y="4419694"/>
                <a:chExt cx="95400" cy="2282010"/>
              </a:xfrm>
            </p:grpSpPr>
            <p:sp>
              <p:nvSpPr>
                <p:cNvPr id="754" name="Google Shape;754;p13"/>
                <p:cNvSpPr/>
                <p:nvPr/>
              </p:nvSpPr>
              <p:spPr>
                <a:xfrm>
                  <a:off x="6089638" y="4419694"/>
                  <a:ext cx="95400" cy="95400"/>
                </a:xfrm>
                <a:prstGeom prst="ellipse">
                  <a:avLst/>
                </a:prstGeom>
                <a:noFill/>
                <a:ln cap="flat" cmpd="sng" w="9525">
                  <a:solidFill>
                    <a:srgbClr val="E6E7E8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>
                    <a:solidFill>
                      <a:srgbClr val="E6E7E8"/>
                    </a:solidFill>
                  </a:endParaRPr>
                </a:p>
              </p:txBody>
            </p:sp>
            <p:sp>
              <p:nvSpPr>
                <p:cNvPr id="755" name="Google Shape;755;p13"/>
                <p:cNvSpPr/>
                <p:nvPr/>
              </p:nvSpPr>
              <p:spPr>
                <a:xfrm>
                  <a:off x="6089638" y="4575915"/>
                  <a:ext cx="95400" cy="95400"/>
                </a:xfrm>
                <a:prstGeom prst="ellipse">
                  <a:avLst/>
                </a:prstGeom>
                <a:noFill/>
                <a:ln cap="flat" cmpd="sng" w="9525">
                  <a:solidFill>
                    <a:srgbClr val="E6E7E8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>
                    <a:solidFill>
                      <a:srgbClr val="E6E7E8"/>
                    </a:solidFill>
                  </a:endParaRPr>
                </a:p>
              </p:txBody>
            </p:sp>
            <p:sp>
              <p:nvSpPr>
                <p:cNvPr id="756" name="Google Shape;756;p13"/>
                <p:cNvSpPr/>
                <p:nvPr/>
              </p:nvSpPr>
              <p:spPr>
                <a:xfrm>
                  <a:off x="6089638" y="4732136"/>
                  <a:ext cx="95400" cy="95400"/>
                </a:xfrm>
                <a:prstGeom prst="ellipse">
                  <a:avLst/>
                </a:prstGeom>
                <a:noFill/>
                <a:ln cap="flat" cmpd="sng" w="9525">
                  <a:solidFill>
                    <a:srgbClr val="E6E7E8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>
                    <a:solidFill>
                      <a:srgbClr val="E6E7E8"/>
                    </a:solidFill>
                  </a:endParaRPr>
                </a:p>
              </p:txBody>
            </p:sp>
            <p:sp>
              <p:nvSpPr>
                <p:cNvPr id="757" name="Google Shape;757;p13"/>
                <p:cNvSpPr/>
                <p:nvPr/>
              </p:nvSpPr>
              <p:spPr>
                <a:xfrm>
                  <a:off x="6089638" y="4888357"/>
                  <a:ext cx="95400" cy="95400"/>
                </a:xfrm>
                <a:prstGeom prst="ellipse">
                  <a:avLst/>
                </a:prstGeom>
                <a:noFill/>
                <a:ln cap="flat" cmpd="sng" w="9525">
                  <a:solidFill>
                    <a:srgbClr val="E6E7E8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>
                    <a:solidFill>
                      <a:srgbClr val="E6E7E8"/>
                    </a:solidFill>
                  </a:endParaRPr>
                </a:p>
              </p:txBody>
            </p:sp>
            <p:sp>
              <p:nvSpPr>
                <p:cNvPr id="758" name="Google Shape;758;p13"/>
                <p:cNvSpPr/>
                <p:nvPr/>
              </p:nvSpPr>
              <p:spPr>
                <a:xfrm>
                  <a:off x="6089638" y="5044579"/>
                  <a:ext cx="95400" cy="95400"/>
                </a:xfrm>
                <a:prstGeom prst="ellipse">
                  <a:avLst/>
                </a:prstGeom>
                <a:noFill/>
                <a:ln cap="flat" cmpd="sng" w="9525">
                  <a:solidFill>
                    <a:srgbClr val="E6E7E8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>
                    <a:solidFill>
                      <a:srgbClr val="E6E7E8"/>
                    </a:solidFill>
                  </a:endParaRPr>
                </a:p>
              </p:txBody>
            </p:sp>
            <p:sp>
              <p:nvSpPr>
                <p:cNvPr id="759" name="Google Shape;759;p13"/>
                <p:cNvSpPr/>
                <p:nvPr/>
              </p:nvSpPr>
              <p:spPr>
                <a:xfrm>
                  <a:off x="6089638" y="5200800"/>
                  <a:ext cx="95400" cy="95400"/>
                </a:xfrm>
                <a:prstGeom prst="ellipse">
                  <a:avLst/>
                </a:prstGeom>
                <a:noFill/>
                <a:ln cap="flat" cmpd="sng" w="9525">
                  <a:solidFill>
                    <a:srgbClr val="E6E7E8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>
                    <a:solidFill>
                      <a:srgbClr val="E6E7E8"/>
                    </a:solidFill>
                  </a:endParaRPr>
                </a:p>
              </p:txBody>
            </p:sp>
            <p:sp>
              <p:nvSpPr>
                <p:cNvPr id="760" name="Google Shape;760;p13"/>
                <p:cNvSpPr/>
                <p:nvPr/>
              </p:nvSpPr>
              <p:spPr>
                <a:xfrm>
                  <a:off x="6089638" y="5357021"/>
                  <a:ext cx="95400" cy="95400"/>
                </a:xfrm>
                <a:prstGeom prst="ellipse">
                  <a:avLst/>
                </a:prstGeom>
                <a:noFill/>
                <a:ln cap="flat" cmpd="sng" w="9525">
                  <a:solidFill>
                    <a:srgbClr val="E6E7E8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>
                    <a:solidFill>
                      <a:srgbClr val="E6E7E8"/>
                    </a:solidFill>
                  </a:endParaRPr>
                </a:p>
              </p:txBody>
            </p:sp>
            <p:sp>
              <p:nvSpPr>
                <p:cNvPr id="761" name="Google Shape;761;p13"/>
                <p:cNvSpPr/>
                <p:nvPr/>
              </p:nvSpPr>
              <p:spPr>
                <a:xfrm>
                  <a:off x="6089638" y="5669463"/>
                  <a:ext cx="95400" cy="95400"/>
                </a:xfrm>
                <a:prstGeom prst="ellipse">
                  <a:avLst/>
                </a:prstGeom>
                <a:noFill/>
                <a:ln cap="flat" cmpd="sng" w="9525">
                  <a:solidFill>
                    <a:srgbClr val="E6E7E8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>
                    <a:solidFill>
                      <a:srgbClr val="E6E7E8"/>
                    </a:solidFill>
                  </a:endParaRPr>
                </a:p>
              </p:txBody>
            </p:sp>
            <p:sp>
              <p:nvSpPr>
                <p:cNvPr id="762" name="Google Shape;762;p13"/>
                <p:cNvSpPr/>
                <p:nvPr/>
              </p:nvSpPr>
              <p:spPr>
                <a:xfrm>
                  <a:off x="6089638" y="5825684"/>
                  <a:ext cx="95400" cy="95400"/>
                </a:xfrm>
                <a:prstGeom prst="ellipse">
                  <a:avLst/>
                </a:prstGeom>
                <a:noFill/>
                <a:ln cap="flat" cmpd="sng" w="9525">
                  <a:solidFill>
                    <a:srgbClr val="E6E7E8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>
                    <a:solidFill>
                      <a:srgbClr val="E6E7E8"/>
                    </a:solidFill>
                  </a:endParaRPr>
                </a:p>
              </p:txBody>
            </p:sp>
            <p:sp>
              <p:nvSpPr>
                <p:cNvPr id="763" name="Google Shape;763;p13"/>
                <p:cNvSpPr/>
                <p:nvPr/>
              </p:nvSpPr>
              <p:spPr>
                <a:xfrm>
                  <a:off x="6089638" y="5513242"/>
                  <a:ext cx="95400" cy="95400"/>
                </a:xfrm>
                <a:prstGeom prst="ellipse">
                  <a:avLst/>
                </a:prstGeom>
                <a:noFill/>
                <a:ln cap="flat" cmpd="sng" w="9525">
                  <a:solidFill>
                    <a:srgbClr val="E6E7E8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>
                    <a:solidFill>
                      <a:srgbClr val="E6E7E8"/>
                    </a:solidFill>
                  </a:endParaRPr>
                </a:p>
              </p:txBody>
            </p:sp>
            <p:sp>
              <p:nvSpPr>
                <p:cNvPr id="764" name="Google Shape;764;p13"/>
                <p:cNvSpPr/>
                <p:nvPr/>
              </p:nvSpPr>
              <p:spPr>
                <a:xfrm>
                  <a:off x="6089638" y="5981905"/>
                  <a:ext cx="95400" cy="95400"/>
                </a:xfrm>
                <a:prstGeom prst="ellipse">
                  <a:avLst/>
                </a:prstGeom>
                <a:noFill/>
                <a:ln cap="flat" cmpd="sng" w="9525">
                  <a:solidFill>
                    <a:srgbClr val="E6E7E8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>
                    <a:solidFill>
                      <a:srgbClr val="E6E7E8"/>
                    </a:solidFill>
                  </a:endParaRPr>
                </a:p>
              </p:txBody>
            </p:sp>
            <p:sp>
              <p:nvSpPr>
                <p:cNvPr id="765" name="Google Shape;765;p13"/>
                <p:cNvSpPr/>
                <p:nvPr/>
              </p:nvSpPr>
              <p:spPr>
                <a:xfrm>
                  <a:off x="6089638" y="5981419"/>
                  <a:ext cx="95400" cy="95400"/>
                </a:xfrm>
                <a:prstGeom prst="ellipse">
                  <a:avLst/>
                </a:prstGeom>
                <a:noFill/>
                <a:ln cap="flat" cmpd="sng" w="9525">
                  <a:solidFill>
                    <a:srgbClr val="E6E7E8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>
                    <a:solidFill>
                      <a:srgbClr val="E6E7E8"/>
                    </a:solidFill>
                  </a:endParaRPr>
                </a:p>
              </p:txBody>
            </p:sp>
            <p:sp>
              <p:nvSpPr>
                <p:cNvPr id="766" name="Google Shape;766;p13"/>
                <p:cNvSpPr/>
                <p:nvPr/>
              </p:nvSpPr>
              <p:spPr>
                <a:xfrm>
                  <a:off x="6089638" y="6137640"/>
                  <a:ext cx="95400" cy="95400"/>
                </a:xfrm>
                <a:prstGeom prst="ellipse">
                  <a:avLst/>
                </a:prstGeom>
                <a:noFill/>
                <a:ln cap="flat" cmpd="sng" w="9525">
                  <a:solidFill>
                    <a:srgbClr val="E6E7E8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>
                    <a:solidFill>
                      <a:srgbClr val="E6E7E8"/>
                    </a:solidFill>
                  </a:endParaRPr>
                </a:p>
              </p:txBody>
            </p:sp>
            <p:sp>
              <p:nvSpPr>
                <p:cNvPr id="767" name="Google Shape;767;p13"/>
                <p:cNvSpPr/>
                <p:nvPr/>
              </p:nvSpPr>
              <p:spPr>
                <a:xfrm>
                  <a:off x="6089638" y="6293861"/>
                  <a:ext cx="95400" cy="95400"/>
                </a:xfrm>
                <a:prstGeom prst="ellipse">
                  <a:avLst/>
                </a:prstGeom>
                <a:noFill/>
                <a:ln cap="flat" cmpd="sng" w="9525">
                  <a:solidFill>
                    <a:srgbClr val="E6E7E8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>
                    <a:solidFill>
                      <a:srgbClr val="E6E7E8"/>
                    </a:solidFill>
                  </a:endParaRPr>
                </a:p>
              </p:txBody>
            </p:sp>
            <p:sp>
              <p:nvSpPr>
                <p:cNvPr id="768" name="Google Shape;768;p13"/>
                <p:cNvSpPr/>
                <p:nvPr/>
              </p:nvSpPr>
              <p:spPr>
                <a:xfrm>
                  <a:off x="6089638" y="6450082"/>
                  <a:ext cx="95400" cy="95400"/>
                </a:xfrm>
                <a:prstGeom prst="ellipse">
                  <a:avLst/>
                </a:prstGeom>
                <a:noFill/>
                <a:ln cap="flat" cmpd="sng" w="9525">
                  <a:solidFill>
                    <a:srgbClr val="E6E7E8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>
                    <a:solidFill>
                      <a:srgbClr val="E6E7E8"/>
                    </a:solidFill>
                  </a:endParaRPr>
                </a:p>
              </p:txBody>
            </p:sp>
            <p:sp>
              <p:nvSpPr>
                <p:cNvPr id="769" name="Google Shape;769;p13"/>
                <p:cNvSpPr/>
                <p:nvPr/>
              </p:nvSpPr>
              <p:spPr>
                <a:xfrm>
                  <a:off x="6089638" y="6606304"/>
                  <a:ext cx="95400" cy="95400"/>
                </a:xfrm>
                <a:prstGeom prst="ellipse">
                  <a:avLst/>
                </a:prstGeom>
                <a:noFill/>
                <a:ln cap="flat" cmpd="sng" w="9525">
                  <a:solidFill>
                    <a:srgbClr val="E6E7E8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>
                    <a:solidFill>
                      <a:srgbClr val="E6E7E8"/>
                    </a:solidFill>
                  </a:endParaRPr>
                </a:p>
              </p:txBody>
            </p:sp>
          </p:grpSp>
          <p:cxnSp>
            <p:nvCxnSpPr>
              <p:cNvPr id="770" name="Google Shape;770;p13"/>
              <p:cNvCxnSpPr/>
              <p:nvPr/>
            </p:nvCxnSpPr>
            <p:spPr>
              <a:xfrm>
                <a:off x="6247988" y="6692133"/>
                <a:ext cx="1131000" cy="0"/>
              </a:xfrm>
              <a:prstGeom prst="straightConnector1">
                <a:avLst/>
              </a:prstGeom>
              <a:noFill/>
              <a:ln cap="flat" cmpd="sng" w="9525">
                <a:solidFill>
                  <a:srgbClr val="F1F2F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771" name="Google Shape;771;p13"/>
            <p:cNvGrpSpPr/>
            <p:nvPr/>
          </p:nvGrpSpPr>
          <p:grpSpPr>
            <a:xfrm>
              <a:off x="6236094" y="4360888"/>
              <a:ext cx="1150163" cy="2040561"/>
              <a:chOff x="6236094" y="4360888"/>
              <a:chExt cx="1150163" cy="2040561"/>
            </a:xfrm>
          </p:grpSpPr>
          <p:sp>
            <p:nvSpPr>
              <p:cNvPr id="772" name="Google Shape;772;p13"/>
              <p:cNvSpPr txBox="1"/>
              <p:nvPr/>
            </p:nvSpPr>
            <p:spPr>
              <a:xfrm>
                <a:off x="6236094" y="4360888"/>
                <a:ext cx="1145400" cy="169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100">
                    <a:solidFill>
                      <a:srgbClr val="231F20"/>
                    </a:solidFill>
                    <a:latin typeface="Lato"/>
                    <a:ea typeface="Lato"/>
                    <a:cs typeface="Lato"/>
                    <a:sym typeface="Lato"/>
                  </a:rPr>
                  <a:t>Muffins</a:t>
                </a:r>
                <a:endParaRPr sz="1100">
                  <a:solidFill>
                    <a:srgbClr val="231F20"/>
                  </a:solidFill>
                  <a:latin typeface="Lato"/>
                  <a:ea typeface="Lato"/>
                  <a:cs typeface="Lato"/>
                  <a:sym typeface="Lato"/>
                </a:endParaRPr>
              </a:p>
            </p:txBody>
          </p:sp>
          <p:sp>
            <p:nvSpPr>
              <p:cNvPr id="773" name="Google Shape;773;p13"/>
              <p:cNvSpPr txBox="1"/>
              <p:nvPr/>
            </p:nvSpPr>
            <p:spPr>
              <a:xfrm>
                <a:off x="6240856" y="4515706"/>
                <a:ext cx="1145400" cy="169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100">
                    <a:solidFill>
                      <a:srgbClr val="231F20"/>
                    </a:solidFill>
                    <a:latin typeface="Lato"/>
                    <a:ea typeface="Lato"/>
                    <a:cs typeface="Lato"/>
                    <a:sym typeface="Lato"/>
                  </a:rPr>
                  <a:t>Pie</a:t>
                </a:r>
                <a:endParaRPr sz="1100">
                  <a:solidFill>
                    <a:srgbClr val="231F20"/>
                  </a:solidFill>
                  <a:latin typeface="Lato"/>
                  <a:ea typeface="Lato"/>
                  <a:cs typeface="Lato"/>
                  <a:sym typeface="Lato"/>
                </a:endParaRPr>
              </a:p>
            </p:txBody>
          </p:sp>
          <p:sp>
            <p:nvSpPr>
              <p:cNvPr id="774" name="Google Shape;774;p13"/>
              <p:cNvSpPr txBox="1"/>
              <p:nvPr/>
            </p:nvSpPr>
            <p:spPr>
              <a:xfrm>
                <a:off x="6240856" y="5134978"/>
                <a:ext cx="1145400" cy="169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100">
                    <a:solidFill>
                      <a:srgbClr val="231F20"/>
                    </a:solidFill>
                    <a:latin typeface="Lato"/>
                    <a:ea typeface="Lato"/>
                    <a:cs typeface="Lato"/>
                    <a:sym typeface="Lato"/>
                  </a:rPr>
                  <a:t>Pastries</a:t>
                </a:r>
                <a:endParaRPr sz="1100">
                  <a:solidFill>
                    <a:srgbClr val="231F20"/>
                  </a:solidFill>
                  <a:latin typeface="Lato"/>
                  <a:ea typeface="Lato"/>
                  <a:cs typeface="Lato"/>
                  <a:sym typeface="Lato"/>
                </a:endParaRPr>
              </a:p>
            </p:txBody>
          </p:sp>
          <p:sp>
            <p:nvSpPr>
              <p:cNvPr id="775" name="Google Shape;775;p13"/>
              <p:cNvSpPr txBox="1"/>
              <p:nvPr/>
            </p:nvSpPr>
            <p:spPr>
              <a:xfrm>
                <a:off x="6240856" y="5289797"/>
                <a:ext cx="1145400" cy="169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100">
                    <a:solidFill>
                      <a:srgbClr val="231F20"/>
                    </a:solidFill>
                    <a:latin typeface="Lato"/>
                    <a:ea typeface="Lato"/>
                    <a:cs typeface="Lato"/>
                    <a:sym typeface="Lato"/>
                  </a:rPr>
                  <a:t>Cookies</a:t>
                </a:r>
                <a:endParaRPr sz="1100">
                  <a:solidFill>
                    <a:srgbClr val="231F20"/>
                  </a:solidFill>
                  <a:latin typeface="Lato"/>
                  <a:ea typeface="Lato"/>
                  <a:cs typeface="Lato"/>
                  <a:sym typeface="Lato"/>
                </a:endParaRPr>
              </a:p>
            </p:txBody>
          </p:sp>
          <p:sp>
            <p:nvSpPr>
              <p:cNvPr id="776" name="Google Shape;776;p13"/>
              <p:cNvSpPr txBox="1"/>
              <p:nvPr/>
            </p:nvSpPr>
            <p:spPr>
              <a:xfrm>
                <a:off x="6240856" y="4670524"/>
                <a:ext cx="1145400" cy="169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100">
                    <a:solidFill>
                      <a:srgbClr val="231F20"/>
                    </a:solidFill>
                    <a:latin typeface="Lato"/>
                    <a:ea typeface="Lato"/>
                    <a:cs typeface="Lato"/>
                    <a:sym typeface="Lato"/>
                  </a:rPr>
                  <a:t>Tortillas</a:t>
                </a:r>
                <a:endParaRPr sz="1100">
                  <a:solidFill>
                    <a:srgbClr val="231F20"/>
                  </a:solidFill>
                  <a:latin typeface="Lato"/>
                  <a:ea typeface="Lato"/>
                  <a:cs typeface="Lato"/>
                  <a:sym typeface="Lato"/>
                </a:endParaRPr>
              </a:p>
            </p:txBody>
          </p:sp>
          <p:sp>
            <p:nvSpPr>
              <p:cNvPr id="777" name="Google Shape;777;p13"/>
              <p:cNvSpPr txBox="1"/>
              <p:nvPr/>
            </p:nvSpPr>
            <p:spPr>
              <a:xfrm>
                <a:off x="6240856" y="4825342"/>
                <a:ext cx="1145400" cy="169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100">
                    <a:solidFill>
                      <a:srgbClr val="231F20"/>
                    </a:solidFill>
                    <a:latin typeface="Lato"/>
                    <a:ea typeface="Lato"/>
                    <a:cs typeface="Lato"/>
                    <a:sym typeface="Lato"/>
                  </a:rPr>
                  <a:t>Bread</a:t>
                </a:r>
                <a:endParaRPr sz="1100">
                  <a:solidFill>
                    <a:srgbClr val="231F20"/>
                  </a:solidFill>
                  <a:latin typeface="Lato"/>
                  <a:ea typeface="Lato"/>
                  <a:cs typeface="Lato"/>
                  <a:sym typeface="Lato"/>
                </a:endParaRPr>
              </a:p>
            </p:txBody>
          </p:sp>
          <p:sp>
            <p:nvSpPr>
              <p:cNvPr id="778" name="Google Shape;778;p13"/>
              <p:cNvSpPr txBox="1"/>
              <p:nvPr/>
            </p:nvSpPr>
            <p:spPr>
              <a:xfrm>
                <a:off x="6240856" y="4980160"/>
                <a:ext cx="1145400" cy="169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100">
                    <a:solidFill>
                      <a:srgbClr val="231F20"/>
                    </a:solidFill>
                    <a:latin typeface="Lato"/>
                    <a:ea typeface="Lato"/>
                    <a:cs typeface="Lato"/>
                    <a:sym typeface="Lato"/>
                  </a:rPr>
                  <a:t>Cake</a:t>
                </a:r>
                <a:endParaRPr sz="1100">
                  <a:solidFill>
                    <a:srgbClr val="231F20"/>
                  </a:solidFill>
                  <a:latin typeface="Lato"/>
                  <a:ea typeface="Lato"/>
                  <a:cs typeface="Lato"/>
                  <a:sym typeface="Lato"/>
                </a:endParaRPr>
              </a:p>
            </p:txBody>
          </p:sp>
          <p:sp>
            <p:nvSpPr>
              <p:cNvPr id="779" name="Google Shape;779;p13"/>
              <p:cNvSpPr txBox="1"/>
              <p:nvPr/>
            </p:nvSpPr>
            <p:spPr>
              <a:xfrm>
                <a:off x="6240856" y="5599433"/>
                <a:ext cx="1145400" cy="169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100">
                    <a:solidFill>
                      <a:srgbClr val="231F20"/>
                    </a:solidFill>
                    <a:latin typeface="Lato"/>
                    <a:ea typeface="Lato"/>
                    <a:cs typeface="Lato"/>
                    <a:sym typeface="Lato"/>
                  </a:rPr>
                  <a:t>Dinner Rolls</a:t>
                </a:r>
                <a:endParaRPr sz="1100">
                  <a:solidFill>
                    <a:srgbClr val="231F20"/>
                  </a:solidFill>
                  <a:latin typeface="Lato"/>
                  <a:ea typeface="Lato"/>
                  <a:cs typeface="Lato"/>
                  <a:sym typeface="Lato"/>
                </a:endParaRPr>
              </a:p>
            </p:txBody>
          </p:sp>
          <p:sp>
            <p:nvSpPr>
              <p:cNvPr id="780" name="Google Shape;780;p13"/>
              <p:cNvSpPr txBox="1"/>
              <p:nvPr/>
            </p:nvSpPr>
            <p:spPr>
              <a:xfrm>
                <a:off x="6240856" y="5754251"/>
                <a:ext cx="1145400" cy="169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100">
                    <a:solidFill>
                      <a:srgbClr val="231F20"/>
                    </a:solidFill>
                    <a:latin typeface="Lato"/>
                    <a:ea typeface="Lato"/>
                    <a:cs typeface="Lato"/>
                    <a:sym typeface="Lato"/>
                  </a:rPr>
                  <a:t>Donuts</a:t>
                </a:r>
                <a:endParaRPr sz="1100">
                  <a:solidFill>
                    <a:srgbClr val="231F20"/>
                  </a:solidFill>
                  <a:latin typeface="Lato"/>
                  <a:ea typeface="Lato"/>
                  <a:cs typeface="Lato"/>
                  <a:sym typeface="Lato"/>
                </a:endParaRPr>
              </a:p>
            </p:txBody>
          </p:sp>
          <p:sp>
            <p:nvSpPr>
              <p:cNvPr id="781" name="Google Shape;781;p13"/>
              <p:cNvSpPr txBox="1"/>
              <p:nvPr/>
            </p:nvSpPr>
            <p:spPr>
              <a:xfrm>
                <a:off x="6236094" y="5909069"/>
                <a:ext cx="1145400" cy="169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100">
                    <a:solidFill>
                      <a:srgbClr val="231F20"/>
                    </a:solidFill>
                    <a:latin typeface="Lato"/>
                    <a:ea typeface="Lato"/>
                    <a:cs typeface="Lato"/>
                    <a:sym typeface="Lato"/>
                  </a:rPr>
                  <a:t>Hot Dog Buns</a:t>
                </a:r>
                <a:endParaRPr sz="1100">
                  <a:solidFill>
                    <a:srgbClr val="231F20"/>
                  </a:solidFill>
                  <a:latin typeface="Lato"/>
                  <a:ea typeface="Lato"/>
                  <a:cs typeface="Lato"/>
                  <a:sym typeface="Lato"/>
                </a:endParaRPr>
              </a:p>
            </p:txBody>
          </p:sp>
          <p:sp>
            <p:nvSpPr>
              <p:cNvPr id="782" name="Google Shape;782;p13"/>
              <p:cNvSpPr txBox="1"/>
              <p:nvPr/>
            </p:nvSpPr>
            <p:spPr>
              <a:xfrm>
                <a:off x="6240856" y="5444615"/>
                <a:ext cx="1145400" cy="169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100">
                    <a:solidFill>
                      <a:srgbClr val="231F20"/>
                    </a:solidFill>
                    <a:latin typeface="Lato"/>
                    <a:ea typeface="Lato"/>
                    <a:cs typeface="Lato"/>
                    <a:sym typeface="Lato"/>
                  </a:rPr>
                  <a:t>Pita Bread</a:t>
                </a:r>
                <a:endParaRPr sz="1100">
                  <a:solidFill>
                    <a:srgbClr val="231F20"/>
                  </a:solidFill>
                  <a:latin typeface="Lato"/>
                  <a:ea typeface="Lato"/>
                  <a:cs typeface="Lato"/>
                  <a:sym typeface="Lato"/>
                </a:endParaRPr>
              </a:p>
            </p:txBody>
          </p:sp>
          <p:sp>
            <p:nvSpPr>
              <p:cNvPr id="783" name="Google Shape;783;p13"/>
              <p:cNvSpPr txBox="1"/>
              <p:nvPr/>
            </p:nvSpPr>
            <p:spPr>
              <a:xfrm>
                <a:off x="6240856" y="6077431"/>
                <a:ext cx="1145400" cy="169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100">
                    <a:solidFill>
                      <a:srgbClr val="231F20"/>
                    </a:solidFill>
                    <a:latin typeface="Lato"/>
                    <a:ea typeface="Lato"/>
                    <a:cs typeface="Lato"/>
                    <a:sym typeface="Lato"/>
                  </a:rPr>
                  <a:t>French Bread</a:t>
                </a:r>
                <a:endParaRPr sz="1100">
                  <a:solidFill>
                    <a:srgbClr val="231F20"/>
                  </a:solidFill>
                  <a:latin typeface="Lato"/>
                  <a:ea typeface="Lato"/>
                  <a:cs typeface="Lato"/>
                  <a:sym typeface="Lato"/>
                </a:endParaRPr>
              </a:p>
            </p:txBody>
          </p:sp>
          <p:sp>
            <p:nvSpPr>
              <p:cNvPr id="784" name="Google Shape;784;p13"/>
              <p:cNvSpPr txBox="1"/>
              <p:nvPr/>
            </p:nvSpPr>
            <p:spPr>
              <a:xfrm>
                <a:off x="6240856" y="6232249"/>
                <a:ext cx="1145400" cy="169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100">
                    <a:solidFill>
                      <a:srgbClr val="231F20"/>
                    </a:solidFill>
                    <a:latin typeface="Lato"/>
                    <a:ea typeface="Lato"/>
                    <a:cs typeface="Lato"/>
                    <a:sym typeface="Lato"/>
                  </a:rPr>
                  <a:t>Hamburger Buns</a:t>
                </a:r>
                <a:endParaRPr sz="1100">
                  <a:solidFill>
                    <a:srgbClr val="231F20"/>
                  </a:solidFill>
                  <a:latin typeface="Lato"/>
                  <a:ea typeface="Lato"/>
                  <a:cs typeface="Lato"/>
                  <a:sym typeface="Lato"/>
                </a:endParaRPr>
              </a:p>
            </p:txBody>
          </p:sp>
        </p:grpSp>
      </p:grpSp>
      <p:grpSp>
        <p:nvGrpSpPr>
          <p:cNvPr id="785" name="Google Shape;785;p13"/>
          <p:cNvGrpSpPr/>
          <p:nvPr/>
        </p:nvGrpSpPr>
        <p:grpSpPr>
          <a:xfrm>
            <a:off x="4605519" y="1653519"/>
            <a:ext cx="95400" cy="2594452"/>
            <a:chOff x="4609726" y="1653519"/>
            <a:chExt cx="95400" cy="2594452"/>
          </a:xfrm>
        </p:grpSpPr>
        <p:sp>
          <p:nvSpPr>
            <p:cNvPr id="786" name="Google Shape;786;p13"/>
            <p:cNvSpPr/>
            <p:nvPr/>
          </p:nvSpPr>
          <p:spPr>
            <a:xfrm>
              <a:off x="4609726" y="1653519"/>
              <a:ext cx="95400" cy="95400"/>
            </a:xfrm>
            <a:prstGeom prst="ellipse">
              <a:avLst/>
            </a:prstGeom>
            <a:noFill/>
            <a:ln cap="flat" cmpd="sng" w="9525">
              <a:solidFill>
                <a:srgbClr val="E6E7E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7" name="Google Shape;787;p13"/>
            <p:cNvSpPr/>
            <p:nvPr/>
          </p:nvSpPr>
          <p:spPr>
            <a:xfrm>
              <a:off x="4609726" y="1809740"/>
              <a:ext cx="95400" cy="95400"/>
            </a:xfrm>
            <a:prstGeom prst="ellipse">
              <a:avLst/>
            </a:prstGeom>
            <a:noFill/>
            <a:ln cap="flat" cmpd="sng" w="9525">
              <a:solidFill>
                <a:srgbClr val="E6E7E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8" name="Google Shape;788;p13"/>
            <p:cNvSpPr/>
            <p:nvPr/>
          </p:nvSpPr>
          <p:spPr>
            <a:xfrm>
              <a:off x="4609726" y="1965961"/>
              <a:ext cx="95400" cy="95400"/>
            </a:xfrm>
            <a:prstGeom prst="ellipse">
              <a:avLst/>
            </a:prstGeom>
            <a:noFill/>
            <a:ln cap="flat" cmpd="sng" w="9525">
              <a:solidFill>
                <a:srgbClr val="E6E7E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9" name="Google Shape;789;p13"/>
            <p:cNvSpPr/>
            <p:nvPr/>
          </p:nvSpPr>
          <p:spPr>
            <a:xfrm>
              <a:off x="4609726" y="2122182"/>
              <a:ext cx="95400" cy="95400"/>
            </a:xfrm>
            <a:prstGeom prst="ellipse">
              <a:avLst/>
            </a:prstGeom>
            <a:noFill/>
            <a:ln cap="flat" cmpd="sng" w="9525">
              <a:solidFill>
                <a:srgbClr val="E6E7E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0" name="Google Shape;790;p13"/>
            <p:cNvSpPr/>
            <p:nvPr/>
          </p:nvSpPr>
          <p:spPr>
            <a:xfrm>
              <a:off x="4609726" y="2278403"/>
              <a:ext cx="95400" cy="95400"/>
            </a:xfrm>
            <a:prstGeom prst="ellipse">
              <a:avLst/>
            </a:prstGeom>
            <a:noFill/>
            <a:ln cap="flat" cmpd="sng" w="9525">
              <a:solidFill>
                <a:srgbClr val="E6E7E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1" name="Google Shape;791;p13"/>
            <p:cNvSpPr/>
            <p:nvPr/>
          </p:nvSpPr>
          <p:spPr>
            <a:xfrm>
              <a:off x="4609726" y="2434624"/>
              <a:ext cx="95400" cy="95400"/>
            </a:xfrm>
            <a:prstGeom prst="ellipse">
              <a:avLst/>
            </a:prstGeom>
            <a:noFill/>
            <a:ln cap="flat" cmpd="sng" w="9525">
              <a:solidFill>
                <a:srgbClr val="E6E7E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2" name="Google Shape;792;p13"/>
            <p:cNvSpPr/>
            <p:nvPr/>
          </p:nvSpPr>
          <p:spPr>
            <a:xfrm>
              <a:off x="4609726" y="2590846"/>
              <a:ext cx="95400" cy="95400"/>
            </a:xfrm>
            <a:prstGeom prst="ellipse">
              <a:avLst/>
            </a:prstGeom>
            <a:noFill/>
            <a:ln cap="flat" cmpd="sng" w="9525">
              <a:solidFill>
                <a:srgbClr val="E6E7E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3" name="Google Shape;793;p13"/>
            <p:cNvSpPr/>
            <p:nvPr/>
          </p:nvSpPr>
          <p:spPr>
            <a:xfrm>
              <a:off x="4609726" y="2903288"/>
              <a:ext cx="95400" cy="95400"/>
            </a:xfrm>
            <a:prstGeom prst="ellipse">
              <a:avLst/>
            </a:prstGeom>
            <a:noFill/>
            <a:ln cap="flat" cmpd="sng" w="9525">
              <a:solidFill>
                <a:srgbClr val="E6E7E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4" name="Google Shape;794;p13"/>
            <p:cNvSpPr/>
            <p:nvPr/>
          </p:nvSpPr>
          <p:spPr>
            <a:xfrm>
              <a:off x="4609726" y="3059509"/>
              <a:ext cx="95400" cy="95400"/>
            </a:xfrm>
            <a:prstGeom prst="ellipse">
              <a:avLst/>
            </a:prstGeom>
            <a:noFill/>
            <a:ln cap="flat" cmpd="sng" w="9525">
              <a:solidFill>
                <a:srgbClr val="E6E7E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5" name="Google Shape;795;p13"/>
            <p:cNvSpPr/>
            <p:nvPr/>
          </p:nvSpPr>
          <p:spPr>
            <a:xfrm>
              <a:off x="4609726" y="2747067"/>
              <a:ext cx="95400" cy="95400"/>
            </a:xfrm>
            <a:prstGeom prst="ellipse">
              <a:avLst/>
            </a:prstGeom>
            <a:noFill/>
            <a:ln cap="flat" cmpd="sng" w="9525">
              <a:solidFill>
                <a:srgbClr val="E6E7E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6" name="Google Shape;796;p13"/>
            <p:cNvSpPr/>
            <p:nvPr/>
          </p:nvSpPr>
          <p:spPr>
            <a:xfrm>
              <a:off x="4609726" y="3215730"/>
              <a:ext cx="95400" cy="95400"/>
            </a:xfrm>
            <a:prstGeom prst="ellipse">
              <a:avLst/>
            </a:prstGeom>
            <a:noFill/>
            <a:ln cap="flat" cmpd="sng" w="9525">
              <a:solidFill>
                <a:srgbClr val="E6E7E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7" name="Google Shape;797;p13"/>
            <p:cNvSpPr/>
            <p:nvPr/>
          </p:nvSpPr>
          <p:spPr>
            <a:xfrm>
              <a:off x="4609726" y="3215244"/>
              <a:ext cx="95400" cy="95400"/>
            </a:xfrm>
            <a:prstGeom prst="ellipse">
              <a:avLst/>
            </a:prstGeom>
            <a:noFill/>
            <a:ln cap="flat" cmpd="sng" w="9525">
              <a:solidFill>
                <a:srgbClr val="E6E7E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8" name="Google Shape;798;p13"/>
            <p:cNvSpPr/>
            <p:nvPr/>
          </p:nvSpPr>
          <p:spPr>
            <a:xfrm>
              <a:off x="4609726" y="3371465"/>
              <a:ext cx="95400" cy="95400"/>
            </a:xfrm>
            <a:prstGeom prst="ellipse">
              <a:avLst/>
            </a:prstGeom>
            <a:noFill/>
            <a:ln cap="flat" cmpd="sng" w="9525">
              <a:solidFill>
                <a:srgbClr val="E6E7E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9" name="Google Shape;799;p13"/>
            <p:cNvSpPr/>
            <p:nvPr/>
          </p:nvSpPr>
          <p:spPr>
            <a:xfrm>
              <a:off x="4609726" y="3527686"/>
              <a:ext cx="95400" cy="95400"/>
            </a:xfrm>
            <a:prstGeom prst="ellipse">
              <a:avLst/>
            </a:prstGeom>
            <a:noFill/>
            <a:ln cap="flat" cmpd="sng" w="9525">
              <a:solidFill>
                <a:srgbClr val="E6E7E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0" name="Google Shape;800;p13"/>
            <p:cNvSpPr/>
            <p:nvPr/>
          </p:nvSpPr>
          <p:spPr>
            <a:xfrm>
              <a:off x="4609726" y="3683907"/>
              <a:ext cx="95400" cy="95400"/>
            </a:xfrm>
            <a:prstGeom prst="ellipse">
              <a:avLst/>
            </a:prstGeom>
            <a:noFill/>
            <a:ln cap="flat" cmpd="sng" w="9525">
              <a:solidFill>
                <a:srgbClr val="E6E7E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1" name="Google Shape;801;p13"/>
            <p:cNvSpPr/>
            <p:nvPr/>
          </p:nvSpPr>
          <p:spPr>
            <a:xfrm>
              <a:off x="4609726" y="3840128"/>
              <a:ext cx="95400" cy="95400"/>
            </a:xfrm>
            <a:prstGeom prst="ellipse">
              <a:avLst/>
            </a:prstGeom>
            <a:noFill/>
            <a:ln cap="flat" cmpd="sng" w="9525">
              <a:solidFill>
                <a:srgbClr val="E6E7E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2" name="Google Shape;802;p13"/>
            <p:cNvSpPr/>
            <p:nvPr/>
          </p:nvSpPr>
          <p:spPr>
            <a:xfrm>
              <a:off x="4609726" y="3996349"/>
              <a:ext cx="95400" cy="95400"/>
            </a:xfrm>
            <a:prstGeom prst="ellipse">
              <a:avLst/>
            </a:prstGeom>
            <a:noFill/>
            <a:ln cap="flat" cmpd="sng" w="9525">
              <a:solidFill>
                <a:srgbClr val="E6E7E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3" name="Google Shape;803;p13"/>
            <p:cNvSpPr/>
            <p:nvPr/>
          </p:nvSpPr>
          <p:spPr>
            <a:xfrm>
              <a:off x="4609726" y="4152571"/>
              <a:ext cx="95400" cy="95400"/>
            </a:xfrm>
            <a:prstGeom prst="ellipse">
              <a:avLst/>
            </a:prstGeom>
            <a:noFill/>
            <a:ln cap="flat" cmpd="sng" w="9525">
              <a:solidFill>
                <a:srgbClr val="E6E7E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04" name="Google Shape;804;p13"/>
          <p:cNvGrpSpPr/>
          <p:nvPr/>
        </p:nvGrpSpPr>
        <p:grpSpPr>
          <a:xfrm>
            <a:off x="4763869" y="1739348"/>
            <a:ext cx="1131000" cy="2499052"/>
            <a:chOff x="4768075" y="1739348"/>
            <a:chExt cx="1131000" cy="2499052"/>
          </a:xfrm>
        </p:grpSpPr>
        <p:cxnSp>
          <p:nvCxnSpPr>
            <p:cNvPr id="805" name="Google Shape;805;p13"/>
            <p:cNvCxnSpPr/>
            <p:nvPr/>
          </p:nvCxnSpPr>
          <p:spPr>
            <a:xfrm>
              <a:off x="4768075" y="1739348"/>
              <a:ext cx="1131000" cy="0"/>
            </a:xfrm>
            <a:prstGeom prst="straightConnector1">
              <a:avLst/>
            </a:prstGeom>
            <a:noFill/>
            <a:ln cap="flat" cmpd="sng" w="9525">
              <a:solidFill>
                <a:srgbClr val="F1F2F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06" name="Google Shape;806;p13"/>
            <p:cNvCxnSpPr/>
            <p:nvPr/>
          </p:nvCxnSpPr>
          <p:spPr>
            <a:xfrm>
              <a:off x="4768075" y="1895569"/>
              <a:ext cx="1131000" cy="0"/>
            </a:xfrm>
            <a:prstGeom prst="straightConnector1">
              <a:avLst/>
            </a:prstGeom>
            <a:noFill/>
            <a:ln cap="flat" cmpd="sng" w="9525">
              <a:solidFill>
                <a:srgbClr val="F1F2F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07" name="Google Shape;807;p13"/>
            <p:cNvCxnSpPr/>
            <p:nvPr/>
          </p:nvCxnSpPr>
          <p:spPr>
            <a:xfrm>
              <a:off x="4768075" y="2051790"/>
              <a:ext cx="1131000" cy="0"/>
            </a:xfrm>
            <a:prstGeom prst="straightConnector1">
              <a:avLst/>
            </a:prstGeom>
            <a:noFill/>
            <a:ln cap="flat" cmpd="sng" w="9525">
              <a:solidFill>
                <a:srgbClr val="F1F2F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08" name="Google Shape;808;p13"/>
            <p:cNvCxnSpPr/>
            <p:nvPr/>
          </p:nvCxnSpPr>
          <p:spPr>
            <a:xfrm>
              <a:off x="4768075" y="2208011"/>
              <a:ext cx="1131000" cy="0"/>
            </a:xfrm>
            <a:prstGeom prst="straightConnector1">
              <a:avLst/>
            </a:prstGeom>
            <a:noFill/>
            <a:ln cap="flat" cmpd="sng" w="9525">
              <a:solidFill>
                <a:srgbClr val="F1F2F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09" name="Google Shape;809;p13"/>
            <p:cNvCxnSpPr/>
            <p:nvPr/>
          </p:nvCxnSpPr>
          <p:spPr>
            <a:xfrm>
              <a:off x="4768075" y="2364232"/>
              <a:ext cx="1131000" cy="0"/>
            </a:xfrm>
            <a:prstGeom prst="straightConnector1">
              <a:avLst/>
            </a:prstGeom>
            <a:noFill/>
            <a:ln cap="flat" cmpd="sng" w="9525">
              <a:solidFill>
                <a:srgbClr val="F1F2F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10" name="Google Shape;810;p13"/>
            <p:cNvCxnSpPr/>
            <p:nvPr/>
          </p:nvCxnSpPr>
          <p:spPr>
            <a:xfrm>
              <a:off x="4768075" y="2520453"/>
              <a:ext cx="1131000" cy="0"/>
            </a:xfrm>
            <a:prstGeom prst="straightConnector1">
              <a:avLst/>
            </a:prstGeom>
            <a:noFill/>
            <a:ln cap="flat" cmpd="sng" w="9525">
              <a:solidFill>
                <a:srgbClr val="F1F2F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11" name="Google Shape;811;p13"/>
            <p:cNvCxnSpPr/>
            <p:nvPr/>
          </p:nvCxnSpPr>
          <p:spPr>
            <a:xfrm>
              <a:off x="4768075" y="2676675"/>
              <a:ext cx="1131000" cy="0"/>
            </a:xfrm>
            <a:prstGeom prst="straightConnector1">
              <a:avLst/>
            </a:prstGeom>
            <a:noFill/>
            <a:ln cap="flat" cmpd="sng" w="9525">
              <a:solidFill>
                <a:srgbClr val="F1F2F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12" name="Google Shape;812;p13"/>
            <p:cNvCxnSpPr/>
            <p:nvPr/>
          </p:nvCxnSpPr>
          <p:spPr>
            <a:xfrm>
              <a:off x="4768075" y="2989117"/>
              <a:ext cx="1131000" cy="0"/>
            </a:xfrm>
            <a:prstGeom prst="straightConnector1">
              <a:avLst/>
            </a:prstGeom>
            <a:noFill/>
            <a:ln cap="flat" cmpd="sng" w="9525">
              <a:solidFill>
                <a:srgbClr val="F1F2F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13" name="Google Shape;813;p13"/>
            <p:cNvCxnSpPr/>
            <p:nvPr/>
          </p:nvCxnSpPr>
          <p:spPr>
            <a:xfrm>
              <a:off x="4768075" y="3145338"/>
              <a:ext cx="1131000" cy="0"/>
            </a:xfrm>
            <a:prstGeom prst="straightConnector1">
              <a:avLst/>
            </a:prstGeom>
            <a:noFill/>
            <a:ln cap="flat" cmpd="sng" w="9525">
              <a:solidFill>
                <a:srgbClr val="F1F2F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14" name="Google Shape;814;p13"/>
            <p:cNvCxnSpPr/>
            <p:nvPr/>
          </p:nvCxnSpPr>
          <p:spPr>
            <a:xfrm>
              <a:off x="4768075" y="2832896"/>
              <a:ext cx="1131000" cy="0"/>
            </a:xfrm>
            <a:prstGeom prst="straightConnector1">
              <a:avLst/>
            </a:prstGeom>
            <a:noFill/>
            <a:ln cap="flat" cmpd="sng" w="9525">
              <a:solidFill>
                <a:srgbClr val="F1F2F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15" name="Google Shape;815;p13"/>
            <p:cNvCxnSpPr/>
            <p:nvPr/>
          </p:nvCxnSpPr>
          <p:spPr>
            <a:xfrm>
              <a:off x="4768075" y="3301559"/>
              <a:ext cx="1131000" cy="0"/>
            </a:xfrm>
            <a:prstGeom prst="straightConnector1">
              <a:avLst/>
            </a:prstGeom>
            <a:noFill/>
            <a:ln cap="flat" cmpd="sng" w="9525">
              <a:solidFill>
                <a:srgbClr val="F1F2F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16" name="Google Shape;816;p13"/>
            <p:cNvCxnSpPr/>
            <p:nvPr/>
          </p:nvCxnSpPr>
          <p:spPr>
            <a:xfrm>
              <a:off x="4768075" y="3301073"/>
              <a:ext cx="1131000" cy="0"/>
            </a:xfrm>
            <a:prstGeom prst="straightConnector1">
              <a:avLst/>
            </a:prstGeom>
            <a:noFill/>
            <a:ln cap="flat" cmpd="sng" w="9525">
              <a:solidFill>
                <a:srgbClr val="F1F2F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17" name="Google Shape;817;p13"/>
            <p:cNvCxnSpPr/>
            <p:nvPr/>
          </p:nvCxnSpPr>
          <p:spPr>
            <a:xfrm>
              <a:off x="4768075" y="3457294"/>
              <a:ext cx="1131000" cy="0"/>
            </a:xfrm>
            <a:prstGeom prst="straightConnector1">
              <a:avLst/>
            </a:prstGeom>
            <a:noFill/>
            <a:ln cap="flat" cmpd="sng" w="9525">
              <a:solidFill>
                <a:srgbClr val="F1F2F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18" name="Google Shape;818;p13"/>
            <p:cNvCxnSpPr/>
            <p:nvPr/>
          </p:nvCxnSpPr>
          <p:spPr>
            <a:xfrm>
              <a:off x="4768075" y="3613515"/>
              <a:ext cx="1131000" cy="0"/>
            </a:xfrm>
            <a:prstGeom prst="straightConnector1">
              <a:avLst/>
            </a:prstGeom>
            <a:noFill/>
            <a:ln cap="flat" cmpd="sng" w="9525">
              <a:solidFill>
                <a:srgbClr val="F1F2F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19" name="Google Shape;819;p13"/>
            <p:cNvCxnSpPr/>
            <p:nvPr/>
          </p:nvCxnSpPr>
          <p:spPr>
            <a:xfrm>
              <a:off x="4768075" y="3769736"/>
              <a:ext cx="1131000" cy="0"/>
            </a:xfrm>
            <a:prstGeom prst="straightConnector1">
              <a:avLst/>
            </a:prstGeom>
            <a:noFill/>
            <a:ln cap="flat" cmpd="sng" w="9525">
              <a:solidFill>
                <a:srgbClr val="F1F2F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20" name="Google Shape;820;p13"/>
            <p:cNvCxnSpPr/>
            <p:nvPr/>
          </p:nvCxnSpPr>
          <p:spPr>
            <a:xfrm>
              <a:off x="4768075" y="3925957"/>
              <a:ext cx="1131000" cy="0"/>
            </a:xfrm>
            <a:prstGeom prst="straightConnector1">
              <a:avLst/>
            </a:prstGeom>
            <a:noFill/>
            <a:ln cap="flat" cmpd="sng" w="9525">
              <a:solidFill>
                <a:srgbClr val="F1F2F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21" name="Google Shape;821;p13"/>
            <p:cNvCxnSpPr/>
            <p:nvPr/>
          </p:nvCxnSpPr>
          <p:spPr>
            <a:xfrm>
              <a:off x="4768075" y="4082178"/>
              <a:ext cx="1131000" cy="0"/>
            </a:xfrm>
            <a:prstGeom prst="straightConnector1">
              <a:avLst/>
            </a:prstGeom>
            <a:noFill/>
            <a:ln cap="flat" cmpd="sng" w="9525">
              <a:solidFill>
                <a:srgbClr val="F1F2F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22" name="Google Shape;822;p13"/>
            <p:cNvCxnSpPr/>
            <p:nvPr/>
          </p:nvCxnSpPr>
          <p:spPr>
            <a:xfrm>
              <a:off x="4768075" y="4238400"/>
              <a:ext cx="1131000" cy="0"/>
            </a:xfrm>
            <a:prstGeom prst="straightConnector1">
              <a:avLst/>
            </a:prstGeom>
            <a:noFill/>
            <a:ln cap="flat" cmpd="sng" w="9525">
              <a:solidFill>
                <a:srgbClr val="F1F2F2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823" name="Google Shape;823;p13"/>
          <p:cNvGrpSpPr/>
          <p:nvPr/>
        </p:nvGrpSpPr>
        <p:grpSpPr>
          <a:xfrm>
            <a:off x="6080663" y="3001113"/>
            <a:ext cx="1302575" cy="989278"/>
            <a:chOff x="6084869" y="3001113"/>
            <a:chExt cx="1302575" cy="989278"/>
          </a:xfrm>
        </p:grpSpPr>
        <p:grpSp>
          <p:nvGrpSpPr>
            <p:cNvPr id="824" name="Google Shape;824;p13"/>
            <p:cNvGrpSpPr/>
            <p:nvPr/>
          </p:nvGrpSpPr>
          <p:grpSpPr>
            <a:xfrm>
              <a:off x="6084869" y="3001113"/>
              <a:ext cx="1296000" cy="180000"/>
              <a:chOff x="180969" y="1382875"/>
              <a:chExt cx="1296000" cy="180000"/>
            </a:xfrm>
          </p:grpSpPr>
          <p:sp>
            <p:nvSpPr>
              <p:cNvPr id="825" name="Google Shape;825;p13"/>
              <p:cNvSpPr/>
              <p:nvPr/>
            </p:nvSpPr>
            <p:spPr>
              <a:xfrm>
                <a:off x="180969" y="1382875"/>
                <a:ext cx="1296000" cy="180000"/>
              </a:xfrm>
              <a:prstGeom prst="rect">
                <a:avLst/>
              </a:prstGeom>
              <a:solidFill>
                <a:srgbClr val="B6D2D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26" name="Google Shape;826;p13"/>
              <p:cNvSpPr txBox="1"/>
              <p:nvPr/>
            </p:nvSpPr>
            <p:spPr>
              <a:xfrm>
                <a:off x="342898" y="1388275"/>
                <a:ext cx="1031100" cy="169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100">
                    <a:solidFill>
                      <a:srgbClr val="586E82"/>
                    </a:solidFill>
                    <a:latin typeface="Spartan"/>
                    <a:ea typeface="Spartan"/>
                    <a:cs typeface="Spartan"/>
                    <a:sym typeface="Spartan"/>
                  </a:rPr>
                  <a:t>Spices</a:t>
                </a:r>
                <a:endParaRPr sz="1100">
                  <a:solidFill>
                    <a:srgbClr val="586E82"/>
                  </a:solidFill>
                  <a:latin typeface="Spartan"/>
                  <a:ea typeface="Spartan"/>
                  <a:cs typeface="Spartan"/>
                  <a:sym typeface="Spartan"/>
                </a:endParaRPr>
              </a:p>
            </p:txBody>
          </p:sp>
        </p:grpSp>
        <p:grpSp>
          <p:nvGrpSpPr>
            <p:cNvPr id="827" name="Google Shape;827;p13"/>
            <p:cNvGrpSpPr/>
            <p:nvPr/>
          </p:nvGrpSpPr>
          <p:grpSpPr>
            <a:xfrm>
              <a:off x="6090826" y="3270107"/>
              <a:ext cx="95400" cy="720285"/>
              <a:chOff x="6090826" y="3270107"/>
              <a:chExt cx="95400" cy="720285"/>
            </a:xfrm>
          </p:grpSpPr>
          <p:sp>
            <p:nvSpPr>
              <p:cNvPr id="828" name="Google Shape;828;p13"/>
              <p:cNvSpPr/>
              <p:nvPr/>
            </p:nvSpPr>
            <p:spPr>
              <a:xfrm>
                <a:off x="6090826" y="3270107"/>
                <a:ext cx="95400" cy="95400"/>
              </a:xfrm>
              <a:prstGeom prst="ellipse">
                <a:avLst/>
              </a:prstGeom>
              <a:noFill/>
              <a:ln cap="flat" cmpd="sng" w="9525">
                <a:solidFill>
                  <a:srgbClr val="E6E7E8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29" name="Google Shape;829;p13"/>
              <p:cNvSpPr/>
              <p:nvPr/>
            </p:nvSpPr>
            <p:spPr>
              <a:xfrm>
                <a:off x="6090826" y="3426328"/>
                <a:ext cx="95400" cy="95400"/>
              </a:xfrm>
              <a:prstGeom prst="ellipse">
                <a:avLst/>
              </a:prstGeom>
              <a:noFill/>
              <a:ln cap="flat" cmpd="sng" w="9525">
                <a:solidFill>
                  <a:srgbClr val="E6E7E8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30" name="Google Shape;830;p13"/>
              <p:cNvSpPr/>
              <p:nvPr/>
            </p:nvSpPr>
            <p:spPr>
              <a:xfrm>
                <a:off x="6090826" y="3582549"/>
                <a:ext cx="95400" cy="95400"/>
              </a:xfrm>
              <a:prstGeom prst="ellipse">
                <a:avLst/>
              </a:prstGeom>
              <a:noFill/>
              <a:ln cap="flat" cmpd="sng" w="9525">
                <a:solidFill>
                  <a:srgbClr val="E6E7E8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31" name="Google Shape;831;p13"/>
              <p:cNvSpPr/>
              <p:nvPr/>
            </p:nvSpPr>
            <p:spPr>
              <a:xfrm>
                <a:off x="6090826" y="3738770"/>
                <a:ext cx="95400" cy="95400"/>
              </a:xfrm>
              <a:prstGeom prst="ellipse">
                <a:avLst/>
              </a:prstGeom>
              <a:noFill/>
              <a:ln cap="flat" cmpd="sng" w="9525">
                <a:solidFill>
                  <a:srgbClr val="E6E7E8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32" name="Google Shape;832;p13"/>
              <p:cNvSpPr/>
              <p:nvPr/>
            </p:nvSpPr>
            <p:spPr>
              <a:xfrm>
                <a:off x="6090826" y="3894991"/>
                <a:ext cx="95400" cy="95400"/>
              </a:xfrm>
              <a:prstGeom prst="ellipse">
                <a:avLst/>
              </a:prstGeom>
              <a:noFill/>
              <a:ln cap="flat" cmpd="sng" w="9525">
                <a:solidFill>
                  <a:srgbClr val="E6E7E8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833" name="Google Shape;833;p13"/>
            <p:cNvGrpSpPr/>
            <p:nvPr/>
          </p:nvGrpSpPr>
          <p:grpSpPr>
            <a:xfrm>
              <a:off x="6249175" y="3355936"/>
              <a:ext cx="1131000" cy="624885"/>
              <a:chOff x="6249175" y="3355936"/>
              <a:chExt cx="1131000" cy="624885"/>
            </a:xfrm>
          </p:grpSpPr>
          <p:cxnSp>
            <p:nvCxnSpPr>
              <p:cNvPr id="834" name="Google Shape;834;p13"/>
              <p:cNvCxnSpPr/>
              <p:nvPr/>
            </p:nvCxnSpPr>
            <p:spPr>
              <a:xfrm>
                <a:off x="6249175" y="3355936"/>
                <a:ext cx="1131000" cy="0"/>
              </a:xfrm>
              <a:prstGeom prst="straightConnector1">
                <a:avLst/>
              </a:prstGeom>
              <a:noFill/>
              <a:ln cap="flat" cmpd="sng" w="9525">
                <a:solidFill>
                  <a:srgbClr val="F1F2F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835" name="Google Shape;835;p13"/>
              <p:cNvCxnSpPr/>
              <p:nvPr/>
            </p:nvCxnSpPr>
            <p:spPr>
              <a:xfrm>
                <a:off x="6249175" y="3512157"/>
                <a:ext cx="1131000" cy="0"/>
              </a:xfrm>
              <a:prstGeom prst="straightConnector1">
                <a:avLst/>
              </a:prstGeom>
              <a:noFill/>
              <a:ln cap="flat" cmpd="sng" w="9525">
                <a:solidFill>
                  <a:srgbClr val="F1F2F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836" name="Google Shape;836;p13"/>
              <p:cNvCxnSpPr/>
              <p:nvPr/>
            </p:nvCxnSpPr>
            <p:spPr>
              <a:xfrm>
                <a:off x="6249175" y="3668378"/>
                <a:ext cx="1131000" cy="0"/>
              </a:xfrm>
              <a:prstGeom prst="straightConnector1">
                <a:avLst/>
              </a:prstGeom>
              <a:noFill/>
              <a:ln cap="flat" cmpd="sng" w="9525">
                <a:solidFill>
                  <a:srgbClr val="F1F2F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837" name="Google Shape;837;p13"/>
              <p:cNvCxnSpPr/>
              <p:nvPr/>
            </p:nvCxnSpPr>
            <p:spPr>
              <a:xfrm>
                <a:off x="6249175" y="3824599"/>
                <a:ext cx="1131000" cy="0"/>
              </a:xfrm>
              <a:prstGeom prst="straightConnector1">
                <a:avLst/>
              </a:prstGeom>
              <a:noFill/>
              <a:ln cap="flat" cmpd="sng" w="9525">
                <a:solidFill>
                  <a:srgbClr val="F1F2F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838" name="Google Shape;838;p13"/>
              <p:cNvCxnSpPr/>
              <p:nvPr/>
            </p:nvCxnSpPr>
            <p:spPr>
              <a:xfrm>
                <a:off x="6249175" y="3980820"/>
                <a:ext cx="1131000" cy="0"/>
              </a:xfrm>
              <a:prstGeom prst="straightConnector1">
                <a:avLst/>
              </a:prstGeom>
              <a:noFill/>
              <a:ln cap="flat" cmpd="sng" w="9525">
                <a:solidFill>
                  <a:srgbClr val="F1F2F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839" name="Google Shape;839;p13"/>
            <p:cNvGrpSpPr/>
            <p:nvPr/>
          </p:nvGrpSpPr>
          <p:grpSpPr>
            <a:xfrm>
              <a:off x="6237281" y="3211301"/>
              <a:ext cx="1150163" cy="478836"/>
              <a:chOff x="6237281" y="3211301"/>
              <a:chExt cx="1150163" cy="478836"/>
            </a:xfrm>
          </p:grpSpPr>
          <p:sp>
            <p:nvSpPr>
              <p:cNvPr id="840" name="Google Shape;840;p13"/>
              <p:cNvSpPr txBox="1"/>
              <p:nvPr/>
            </p:nvSpPr>
            <p:spPr>
              <a:xfrm>
                <a:off x="6237281" y="3211301"/>
                <a:ext cx="1145400" cy="169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100">
                    <a:solidFill>
                      <a:srgbClr val="231F20"/>
                    </a:solidFill>
                    <a:latin typeface="Lato"/>
                    <a:ea typeface="Lato"/>
                    <a:cs typeface="Lato"/>
                    <a:sym typeface="Lato"/>
                  </a:rPr>
                  <a:t>Cinnamon</a:t>
                </a:r>
                <a:endParaRPr sz="1100">
                  <a:solidFill>
                    <a:srgbClr val="231F20"/>
                  </a:solidFill>
                  <a:latin typeface="Lato"/>
                  <a:ea typeface="Lato"/>
                  <a:cs typeface="Lato"/>
                  <a:sym typeface="Lato"/>
                </a:endParaRPr>
              </a:p>
            </p:txBody>
          </p:sp>
          <p:sp>
            <p:nvSpPr>
              <p:cNvPr id="841" name="Google Shape;841;p13"/>
              <p:cNvSpPr txBox="1"/>
              <p:nvPr/>
            </p:nvSpPr>
            <p:spPr>
              <a:xfrm>
                <a:off x="6242044" y="3366119"/>
                <a:ext cx="1145400" cy="169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100">
                    <a:solidFill>
                      <a:srgbClr val="231F20"/>
                    </a:solidFill>
                    <a:latin typeface="Lato"/>
                    <a:ea typeface="Lato"/>
                    <a:cs typeface="Lato"/>
                    <a:sym typeface="Lato"/>
                  </a:rPr>
                  <a:t>Pepper</a:t>
                </a:r>
                <a:endParaRPr sz="1100">
                  <a:solidFill>
                    <a:srgbClr val="231F20"/>
                  </a:solidFill>
                  <a:latin typeface="Lato"/>
                  <a:ea typeface="Lato"/>
                  <a:cs typeface="Lato"/>
                  <a:sym typeface="Lato"/>
                </a:endParaRPr>
              </a:p>
            </p:txBody>
          </p:sp>
          <p:sp>
            <p:nvSpPr>
              <p:cNvPr id="842" name="Google Shape;842;p13"/>
              <p:cNvSpPr txBox="1"/>
              <p:nvPr/>
            </p:nvSpPr>
            <p:spPr>
              <a:xfrm>
                <a:off x="6242044" y="3520937"/>
                <a:ext cx="1145400" cy="169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100">
                    <a:solidFill>
                      <a:srgbClr val="231F20"/>
                    </a:solidFill>
                    <a:latin typeface="Lato"/>
                    <a:ea typeface="Lato"/>
                    <a:cs typeface="Lato"/>
                    <a:sym typeface="Lato"/>
                  </a:rPr>
                  <a:t>Salt</a:t>
                </a:r>
                <a:endParaRPr sz="1100">
                  <a:solidFill>
                    <a:srgbClr val="231F20"/>
                  </a:solidFill>
                  <a:latin typeface="Lato"/>
                  <a:ea typeface="Lato"/>
                  <a:cs typeface="Lato"/>
                  <a:sym typeface="Lato"/>
                </a:endParaRPr>
              </a:p>
            </p:txBody>
          </p:sp>
        </p:grpSp>
      </p:grpSp>
      <p:grpSp>
        <p:nvGrpSpPr>
          <p:cNvPr id="843" name="Google Shape;843;p13"/>
          <p:cNvGrpSpPr/>
          <p:nvPr/>
        </p:nvGrpSpPr>
        <p:grpSpPr>
          <a:xfrm>
            <a:off x="4751975" y="1594713"/>
            <a:ext cx="1150163" cy="2040561"/>
            <a:chOff x="4756181" y="1594713"/>
            <a:chExt cx="1150163" cy="2040561"/>
          </a:xfrm>
        </p:grpSpPr>
        <p:sp>
          <p:nvSpPr>
            <p:cNvPr id="844" name="Google Shape;844;p13"/>
            <p:cNvSpPr txBox="1"/>
            <p:nvPr/>
          </p:nvSpPr>
          <p:spPr>
            <a:xfrm>
              <a:off x="4756181" y="1594713"/>
              <a:ext cx="1145400" cy="16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00">
                  <a:solidFill>
                    <a:srgbClr val="231F20"/>
                  </a:solidFill>
                  <a:latin typeface="Lato"/>
                  <a:ea typeface="Lato"/>
                  <a:cs typeface="Lato"/>
                  <a:sym typeface="Lato"/>
                </a:rPr>
                <a:t>Plates</a:t>
              </a:r>
              <a:endParaRPr sz="1100">
                <a:solidFill>
                  <a:srgbClr val="231F20"/>
                </a:solidFill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845" name="Google Shape;845;p13"/>
            <p:cNvSpPr txBox="1"/>
            <p:nvPr/>
          </p:nvSpPr>
          <p:spPr>
            <a:xfrm>
              <a:off x="4760944" y="1749531"/>
              <a:ext cx="1145400" cy="16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00">
                  <a:solidFill>
                    <a:srgbClr val="231F20"/>
                  </a:solidFill>
                  <a:latin typeface="Lato"/>
                  <a:ea typeface="Lato"/>
                  <a:cs typeface="Lato"/>
                  <a:sym typeface="Lato"/>
                </a:rPr>
                <a:t>Wax Paper</a:t>
              </a:r>
              <a:endParaRPr sz="1100">
                <a:solidFill>
                  <a:srgbClr val="231F20"/>
                </a:solidFill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846" name="Google Shape;846;p13"/>
            <p:cNvSpPr txBox="1"/>
            <p:nvPr/>
          </p:nvSpPr>
          <p:spPr>
            <a:xfrm>
              <a:off x="4760944" y="2368803"/>
              <a:ext cx="1145400" cy="16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00">
                  <a:solidFill>
                    <a:srgbClr val="231F20"/>
                  </a:solidFill>
                  <a:latin typeface="Lato"/>
                  <a:ea typeface="Lato"/>
                  <a:cs typeface="Lato"/>
                  <a:sym typeface="Lato"/>
                </a:rPr>
                <a:t>Utensils</a:t>
              </a:r>
              <a:endParaRPr sz="1100">
                <a:solidFill>
                  <a:srgbClr val="231F20"/>
                </a:solidFill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847" name="Google Shape;847;p13"/>
            <p:cNvSpPr txBox="1"/>
            <p:nvPr/>
          </p:nvSpPr>
          <p:spPr>
            <a:xfrm>
              <a:off x="4760944" y="2523621"/>
              <a:ext cx="1145400" cy="16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00">
                  <a:solidFill>
                    <a:srgbClr val="231F20"/>
                  </a:solidFill>
                  <a:latin typeface="Lato"/>
                  <a:ea typeface="Lato"/>
                  <a:cs typeface="Lato"/>
                  <a:sym typeface="Lato"/>
                </a:rPr>
                <a:t>Aluminum Foil</a:t>
              </a:r>
              <a:endParaRPr sz="1100">
                <a:solidFill>
                  <a:srgbClr val="231F20"/>
                </a:solidFill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848" name="Google Shape;848;p13"/>
            <p:cNvSpPr txBox="1"/>
            <p:nvPr/>
          </p:nvSpPr>
          <p:spPr>
            <a:xfrm>
              <a:off x="4760944" y="1904349"/>
              <a:ext cx="1145400" cy="16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00">
                  <a:solidFill>
                    <a:srgbClr val="231F20"/>
                  </a:solidFill>
                  <a:latin typeface="Lato"/>
                  <a:ea typeface="Lato"/>
                  <a:cs typeface="Lato"/>
                  <a:sym typeface="Lato"/>
                </a:rPr>
                <a:t>Cups</a:t>
              </a:r>
              <a:endParaRPr sz="1100">
                <a:solidFill>
                  <a:srgbClr val="231F20"/>
                </a:solidFill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849" name="Google Shape;849;p13"/>
            <p:cNvSpPr txBox="1"/>
            <p:nvPr/>
          </p:nvSpPr>
          <p:spPr>
            <a:xfrm>
              <a:off x="4760944" y="2059167"/>
              <a:ext cx="1145400" cy="16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00">
                  <a:solidFill>
                    <a:srgbClr val="231F20"/>
                  </a:solidFill>
                  <a:latin typeface="Lato"/>
                  <a:ea typeface="Lato"/>
                  <a:cs typeface="Lato"/>
                  <a:sym typeface="Lato"/>
                </a:rPr>
                <a:t>Bags</a:t>
              </a:r>
              <a:endParaRPr sz="1100">
                <a:solidFill>
                  <a:srgbClr val="231F20"/>
                </a:solidFill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850" name="Google Shape;850;p13"/>
            <p:cNvSpPr txBox="1"/>
            <p:nvPr/>
          </p:nvSpPr>
          <p:spPr>
            <a:xfrm>
              <a:off x="4760944" y="2213985"/>
              <a:ext cx="1145400" cy="16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00">
                  <a:solidFill>
                    <a:srgbClr val="231F20"/>
                  </a:solidFill>
                  <a:latin typeface="Lato"/>
                  <a:ea typeface="Lato"/>
                  <a:cs typeface="Lato"/>
                  <a:sym typeface="Lato"/>
                </a:rPr>
                <a:t>Tissues</a:t>
              </a:r>
              <a:endParaRPr sz="1100">
                <a:solidFill>
                  <a:srgbClr val="231F20"/>
                </a:solidFill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851" name="Google Shape;851;p13"/>
            <p:cNvSpPr txBox="1"/>
            <p:nvPr/>
          </p:nvSpPr>
          <p:spPr>
            <a:xfrm>
              <a:off x="4760944" y="2833257"/>
              <a:ext cx="1145400" cy="16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00">
                  <a:solidFill>
                    <a:srgbClr val="231F20"/>
                  </a:solidFill>
                  <a:latin typeface="Lato"/>
                  <a:ea typeface="Lato"/>
                  <a:cs typeface="Lato"/>
                  <a:sym typeface="Lato"/>
                </a:rPr>
                <a:t>Napkins</a:t>
              </a:r>
              <a:endParaRPr sz="1100">
                <a:solidFill>
                  <a:srgbClr val="231F20"/>
                </a:solidFill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852" name="Google Shape;852;p13"/>
            <p:cNvSpPr txBox="1"/>
            <p:nvPr/>
          </p:nvSpPr>
          <p:spPr>
            <a:xfrm>
              <a:off x="4760944" y="2988076"/>
              <a:ext cx="1145400" cy="16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00">
                  <a:solidFill>
                    <a:srgbClr val="231F20"/>
                  </a:solidFill>
                  <a:latin typeface="Lato"/>
                  <a:ea typeface="Lato"/>
                  <a:cs typeface="Lato"/>
                  <a:sym typeface="Lato"/>
                </a:rPr>
                <a:t>Garbage Bags</a:t>
              </a:r>
              <a:endParaRPr sz="1100">
                <a:solidFill>
                  <a:srgbClr val="231F20"/>
                </a:solidFill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853" name="Google Shape;853;p13"/>
            <p:cNvSpPr txBox="1"/>
            <p:nvPr/>
          </p:nvSpPr>
          <p:spPr>
            <a:xfrm>
              <a:off x="4756181" y="3142894"/>
              <a:ext cx="1145400" cy="16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00">
                  <a:solidFill>
                    <a:srgbClr val="231F20"/>
                  </a:solidFill>
                  <a:latin typeface="Lato"/>
                  <a:ea typeface="Lato"/>
                  <a:cs typeface="Lato"/>
                  <a:sym typeface="Lato"/>
                </a:rPr>
                <a:t>Plastic Wrap</a:t>
              </a:r>
              <a:endParaRPr sz="1100">
                <a:solidFill>
                  <a:srgbClr val="231F20"/>
                </a:solidFill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854" name="Google Shape;854;p13"/>
            <p:cNvSpPr txBox="1"/>
            <p:nvPr/>
          </p:nvSpPr>
          <p:spPr>
            <a:xfrm>
              <a:off x="4760944" y="2678439"/>
              <a:ext cx="1145400" cy="16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00">
                  <a:solidFill>
                    <a:srgbClr val="231F20"/>
                  </a:solidFill>
                  <a:latin typeface="Lato"/>
                  <a:ea typeface="Lato"/>
                  <a:cs typeface="Lato"/>
                  <a:sym typeface="Lato"/>
                </a:rPr>
                <a:t>Toilet Paper</a:t>
              </a:r>
              <a:endParaRPr sz="1100">
                <a:solidFill>
                  <a:srgbClr val="231F20"/>
                </a:solidFill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855" name="Google Shape;855;p13"/>
            <p:cNvSpPr txBox="1"/>
            <p:nvPr/>
          </p:nvSpPr>
          <p:spPr>
            <a:xfrm>
              <a:off x="4760944" y="3311256"/>
              <a:ext cx="1145400" cy="16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00">
                  <a:solidFill>
                    <a:srgbClr val="231F20"/>
                  </a:solidFill>
                  <a:latin typeface="Lato"/>
                  <a:ea typeface="Lato"/>
                  <a:cs typeface="Lato"/>
                  <a:sym typeface="Lato"/>
                </a:rPr>
                <a:t>Coffee Filters</a:t>
              </a:r>
              <a:endParaRPr sz="1100">
                <a:solidFill>
                  <a:srgbClr val="231F20"/>
                </a:solidFill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856" name="Google Shape;856;p13"/>
            <p:cNvSpPr txBox="1"/>
            <p:nvPr/>
          </p:nvSpPr>
          <p:spPr>
            <a:xfrm>
              <a:off x="4760944" y="3466074"/>
              <a:ext cx="1145400" cy="16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00">
                  <a:solidFill>
                    <a:srgbClr val="231F20"/>
                  </a:solidFill>
                  <a:latin typeface="Lato"/>
                  <a:ea typeface="Lato"/>
                  <a:cs typeface="Lato"/>
                  <a:sym typeface="Lato"/>
                </a:rPr>
                <a:t>Paper </a:t>
              </a:r>
              <a:r>
                <a:rPr lang="ru" sz="1100">
                  <a:solidFill>
                    <a:srgbClr val="231F20"/>
                  </a:solidFill>
                  <a:latin typeface="Lato"/>
                  <a:ea typeface="Lato"/>
                  <a:cs typeface="Lato"/>
                  <a:sym typeface="Lato"/>
                </a:rPr>
                <a:t>Towels</a:t>
              </a:r>
              <a:endParaRPr sz="1100">
                <a:solidFill>
                  <a:srgbClr val="231F20"/>
                </a:solidFill>
                <a:latin typeface="Lato"/>
                <a:ea typeface="Lato"/>
                <a:cs typeface="Lato"/>
                <a:sym typeface="Lato"/>
              </a:endParaRPr>
            </a:p>
          </p:txBody>
        </p:sp>
      </p:grpSp>
      <p:grpSp>
        <p:nvGrpSpPr>
          <p:cNvPr id="857" name="Google Shape;857;p13"/>
          <p:cNvGrpSpPr/>
          <p:nvPr/>
        </p:nvGrpSpPr>
        <p:grpSpPr>
          <a:xfrm>
            <a:off x="6079475" y="1382862"/>
            <a:ext cx="1302575" cy="1457942"/>
            <a:chOff x="6083681" y="1382863"/>
            <a:chExt cx="1302575" cy="1457942"/>
          </a:xfrm>
        </p:grpSpPr>
        <p:grpSp>
          <p:nvGrpSpPr>
            <p:cNvPr id="858" name="Google Shape;858;p13"/>
            <p:cNvGrpSpPr/>
            <p:nvPr/>
          </p:nvGrpSpPr>
          <p:grpSpPr>
            <a:xfrm>
              <a:off x="6089638" y="1651856"/>
              <a:ext cx="95400" cy="1188948"/>
              <a:chOff x="6089638" y="1651856"/>
              <a:chExt cx="95400" cy="1188948"/>
            </a:xfrm>
          </p:grpSpPr>
          <p:sp>
            <p:nvSpPr>
              <p:cNvPr id="859" name="Google Shape;859;p13"/>
              <p:cNvSpPr/>
              <p:nvPr/>
            </p:nvSpPr>
            <p:spPr>
              <a:xfrm>
                <a:off x="6089638" y="1651856"/>
                <a:ext cx="95400" cy="95400"/>
              </a:xfrm>
              <a:prstGeom prst="ellipse">
                <a:avLst/>
              </a:prstGeom>
              <a:noFill/>
              <a:ln cap="flat" cmpd="sng" w="9525">
                <a:solidFill>
                  <a:srgbClr val="E6E7E8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60" name="Google Shape;860;p13"/>
              <p:cNvSpPr/>
              <p:nvPr/>
            </p:nvSpPr>
            <p:spPr>
              <a:xfrm>
                <a:off x="6089638" y="1808077"/>
                <a:ext cx="95400" cy="95400"/>
              </a:xfrm>
              <a:prstGeom prst="ellipse">
                <a:avLst/>
              </a:prstGeom>
              <a:noFill/>
              <a:ln cap="flat" cmpd="sng" w="9525">
                <a:solidFill>
                  <a:srgbClr val="E6E7E8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61" name="Google Shape;861;p13"/>
              <p:cNvSpPr/>
              <p:nvPr/>
            </p:nvSpPr>
            <p:spPr>
              <a:xfrm>
                <a:off x="6089638" y="1964298"/>
                <a:ext cx="95400" cy="95400"/>
              </a:xfrm>
              <a:prstGeom prst="ellipse">
                <a:avLst/>
              </a:prstGeom>
              <a:noFill/>
              <a:ln cap="flat" cmpd="sng" w="9525">
                <a:solidFill>
                  <a:srgbClr val="E6E7E8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62" name="Google Shape;862;p13"/>
              <p:cNvSpPr/>
              <p:nvPr/>
            </p:nvSpPr>
            <p:spPr>
              <a:xfrm>
                <a:off x="6089638" y="2120520"/>
                <a:ext cx="95400" cy="95400"/>
              </a:xfrm>
              <a:prstGeom prst="ellipse">
                <a:avLst/>
              </a:prstGeom>
              <a:noFill/>
              <a:ln cap="flat" cmpd="sng" w="9525">
                <a:solidFill>
                  <a:srgbClr val="E6E7E8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63" name="Google Shape;863;p13"/>
              <p:cNvSpPr/>
              <p:nvPr/>
            </p:nvSpPr>
            <p:spPr>
              <a:xfrm>
                <a:off x="6089638" y="2276741"/>
                <a:ext cx="95400" cy="95400"/>
              </a:xfrm>
              <a:prstGeom prst="ellipse">
                <a:avLst/>
              </a:prstGeom>
              <a:noFill/>
              <a:ln cap="flat" cmpd="sng" w="9525">
                <a:solidFill>
                  <a:srgbClr val="E6E7E8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64" name="Google Shape;864;p13"/>
              <p:cNvSpPr/>
              <p:nvPr/>
            </p:nvSpPr>
            <p:spPr>
              <a:xfrm>
                <a:off x="6089638" y="2432962"/>
                <a:ext cx="95400" cy="95400"/>
              </a:xfrm>
              <a:prstGeom prst="ellipse">
                <a:avLst/>
              </a:prstGeom>
              <a:noFill/>
              <a:ln cap="flat" cmpd="sng" w="9525">
                <a:solidFill>
                  <a:srgbClr val="E6E7E8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65" name="Google Shape;865;p13"/>
              <p:cNvSpPr/>
              <p:nvPr/>
            </p:nvSpPr>
            <p:spPr>
              <a:xfrm>
                <a:off x="6089638" y="2589183"/>
                <a:ext cx="95400" cy="95400"/>
              </a:xfrm>
              <a:prstGeom prst="ellipse">
                <a:avLst/>
              </a:prstGeom>
              <a:noFill/>
              <a:ln cap="flat" cmpd="sng" w="9525">
                <a:solidFill>
                  <a:srgbClr val="E6E7E8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66" name="Google Shape;866;p13"/>
              <p:cNvSpPr/>
              <p:nvPr/>
            </p:nvSpPr>
            <p:spPr>
              <a:xfrm>
                <a:off x="6089638" y="2745404"/>
                <a:ext cx="95400" cy="95400"/>
              </a:xfrm>
              <a:prstGeom prst="ellipse">
                <a:avLst/>
              </a:prstGeom>
              <a:noFill/>
              <a:ln cap="flat" cmpd="sng" w="9525">
                <a:solidFill>
                  <a:srgbClr val="E6E7E8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867" name="Google Shape;867;p13"/>
            <p:cNvGrpSpPr/>
            <p:nvPr/>
          </p:nvGrpSpPr>
          <p:grpSpPr>
            <a:xfrm>
              <a:off x="6083681" y="1382862"/>
              <a:ext cx="1302575" cy="1448371"/>
              <a:chOff x="6083681" y="1382863"/>
              <a:chExt cx="1302575" cy="1448371"/>
            </a:xfrm>
          </p:grpSpPr>
          <p:grpSp>
            <p:nvGrpSpPr>
              <p:cNvPr id="868" name="Google Shape;868;p13"/>
              <p:cNvGrpSpPr/>
              <p:nvPr/>
            </p:nvGrpSpPr>
            <p:grpSpPr>
              <a:xfrm>
                <a:off x="6083681" y="1382863"/>
                <a:ext cx="1296000" cy="180000"/>
                <a:chOff x="180969" y="1382875"/>
                <a:chExt cx="1296000" cy="180000"/>
              </a:xfrm>
            </p:grpSpPr>
            <p:sp>
              <p:nvSpPr>
                <p:cNvPr id="869" name="Google Shape;869;p13"/>
                <p:cNvSpPr/>
                <p:nvPr/>
              </p:nvSpPr>
              <p:spPr>
                <a:xfrm>
                  <a:off x="180969" y="1382875"/>
                  <a:ext cx="1296000" cy="180000"/>
                </a:xfrm>
                <a:prstGeom prst="rect">
                  <a:avLst/>
                </a:prstGeom>
                <a:solidFill>
                  <a:srgbClr val="B6D2D8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870" name="Google Shape;870;p13"/>
                <p:cNvSpPr txBox="1"/>
                <p:nvPr/>
              </p:nvSpPr>
              <p:spPr>
                <a:xfrm>
                  <a:off x="342900" y="1388275"/>
                  <a:ext cx="1131000" cy="1692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0" lIns="0" spcFirstLastPara="1" rIns="0" wrap="square" tIns="0">
                  <a:sp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ru" sz="1100">
                      <a:solidFill>
                        <a:srgbClr val="586E82"/>
                      </a:solidFill>
                      <a:latin typeface="Spartan"/>
                      <a:ea typeface="Spartan"/>
                      <a:cs typeface="Spartan"/>
                      <a:sym typeface="Spartan"/>
                    </a:rPr>
                    <a:t>Drinks</a:t>
                  </a:r>
                  <a:endParaRPr sz="1100">
                    <a:solidFill>
                      <a:srgbClr val="586E82"/>
                    </a:solidFill>
                    <a:latin typeface="Spartan"/>
                    <a:ea typeface="Spartan"/>
                    <a:cs typeface="Spartan"/>
                    <a:sym typeface="Spartan"/>
                  </a:endParaRPr>
                </a:p>
              </p:txBody>
            </p:sp>
          </p:grpSp>
          <p:grpSp>
            <p:nvGrpSpPr>
              <p:cNvPr id="871" name="Google Shape;871;p13"/>
              <p:cNvGrpSpPr/>
              <p:nvPr/>
            </p:nvGrpSpPr>
            <p:grpSpPr>
              <a:xfrm>
                <a:off x="6247988" y="1737685"/>
                <a:ext cx="1131000" cy="1093548"/>
                <a:chOff x="6247988" y="1737685"/>
                <a:chExt cx="1131000" cy="1093548"/>
              </a:xfrm>
            </p:grpSpPr>
            <p:cxnSp>
              <p:nvCxnSpPr>
                <p:cNvPr id="872" name="Google Shape;872;p13"/>
                <p:cNvCxnSpPr/>
                <p:nvPr/>
              </p:nvCxnSpPr>
              <p:spPr>
                <a:xfrm>
                  <a:off x="6247988" y="1737685"/>
                  <a:ext cx="11310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rgbClr val="F1F2F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873" name="Google Shape;873;p13"/>
                <p:cNvCxnSpPr/>
                <p:nvPr/>
              </p:nvCxnSpPr>
              <p:spPr>
                <a:xfrm>
                  <a:off x="6247988" y="1893906"/>
                  <a:ext cx="11310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rgbClr val="F1F2F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874" name="Google Shape;874;p13"/>
                <p:cNvCxnSpPr/>
                <p:nvPr/>
              </p:nvCxnSpPr>
              <p:spPr>
                <a:xfrm>
                  <a:off x="6247988" y="2050127"/>
                  <a:ext cx="11310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rgbClr val="F1F2F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875" name="Google Shape;875;p13"/>
                <p:cNvCxnSpPr/>
                <p:nvPr/>
              </p:nvCxnSpPr>
              <p:spPr>
                <a:xfrm>
                  <a:off x="6247988" y="2206349"/>
                  <a:ext cx="11310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rgbClr val="F1F2F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876" name="Google Shape;876;p13"/>
                <p:cNvCxnSpPr/>
                <p:nvPr/>
              </p:nvCxnSpPr>
              <p:spPr>
                <a:xfrm>
                  <a:off x="6247988" y="2362570"/>
                  <a:ext cx="11310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rgbClr val="F1F2F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877" name="Google Shape;877;p13"/>
                <p:cNvCxnSpPr/>
                <p:nvPr/>
              </p:nvCxnSpPr>
              <p:spPr>
                <a:xfrm>
                  <a:off x="6247988" y="2518791"/>
                  <a:ext cx="11310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rgbClr val="F1F2F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878" name="Google Shape;878;p13"/>
                <p:cNvCxnSpPr/>
                <p:nvPr/>
              </p:nvCxnSpPr>
              <p:spPr>
                <a:xfrm>
                  <a:off x="6247988" y="2675012"/>
                  <a:ext cx="11310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rgbClr val="F1F2F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879" name="Google Shape;879;p13"/>
                <p:cNvCxnSpPr/>
                <p:nvPr/>
              </p:nvCxnSpPr>
              <p:spPr>
                <a:xfrm>
                  <a:off x="6247988" y="2831233"/>
                  <a:ext cx="11310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rgbClr val="F1F2F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  <p:grpSp>
            <p:nvGrpSpPr>
              <p:cNvPr id="880" name="Google Shape;880;p13"/>
              <p:cNvGrpSpPr/>
              <p:nvPr/>
            </p:nvGrpSpPr>
            <p:grpSpPr>
              <a:xfrm>
                <a:off x="6236094" y="1593050"/>
                <a:ext cx="1150163" cy="943291"/>
                <a:chOff x="6236094" y="1593050"/>
                <a:chExt cx="1150163" cy="943291"/>
              </a:xfrm>
            </p:grpSpPr>
            <p:sp>
              <p:nvSpPr>
                <p:cNvPr id="881" name="Google Shape;881;p13"/>
                <p:cNvSpPr txBox="1"/>
                <p:nvPr/>
              </p:nvSpPr>
              <p:spPr>
                <a:xfrm>
                  <a:off x="6236094" y="1593050"/>
                  <a:ext cx="1145400" cy="1692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0" lIns="0" spcFirstLastPara="1" rIns="0" wrap="square" tIns="0">
                  <a:sp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ru" sz="1100">
                      <a:solidFill>
                        <a:srgbClr val="231F20"/>
                      </a:solidFill>
                      <a:latin typeface="Lato"/>
                      <a:ea typeface="Lato"/>
                      <a:cs typeface="Lato"/>
                      <a:sym typeface="Lato"/>
                    </a:rPr>
                    <a:t>Tea</a:t>
                  </a:r>
                  <a:endParaRPr sz="1100">
                    <a:solidFill>
                      <a:srgbClr val="231F20"/>
                    </a:solidFill>
                    <a:latin typeface="Lato"/>
                    <a:ea typeface="Lato"/>
                    <a:cs typeface="Lato"/>
                    <a:sym typeface="Lato"/>
                  </a:endParaRPr>
                </a:p>
              </p:txBody>
            </p:sp>
            <p:sp>
              <p:nvSpPr>
                <p:cNvPr id="882" name="Google Shape;882;p13"/>
                <p:cNvSpPr txBox="1"/>
                <p:nvPr/>
              </p:nvSpPr>
              <p:spPr>
                <a:xfrm>
                  <a:off x="6240856" y="1747868"/>
                  <a:ext cx="1145400" cy="1692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0" lIns="0" spcFirstLastPara="1" rIns="0" wrap="square" tIns="0">
                  <a:sp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ru" sz="1100">
                      <a:solidFill>
                        <a:srgbClr val="231F20"/>
                      </a:solidFill>
                      <a:latin typeface="Lato"/>
                      <a:ea typeface="Lato"/>
                      <a:cs typeface="Lato"/>
                      <a:sym typeface="Lato"/>
                    </a:rPr>
                    <a:t>Water</a:t>
                  </a:r>
                  <a:endParaRPr sz="1100">
                    <a:solidFill>
                      <a:srgbClr val="231F20"/>
                    </a:solidFill>
                    <a:latin typeface="Lato"/>
                    <a:ea typeface="Lato"/>
                    <a:cs typeface="Lato"/>
                    <a:sym typeface="Lato"/>
                  </a:endParaRPr>
                </a:p>
              </p:txBody>
            </p:sp>
            <p:sp>
              <p:nvSpPr>
                <p:cNvPr id="883" name="Google Shape;883;p13"/>
                <p:cNvSpPr txBox="1"/>
                <p:nvPr/>
              </p:nvSpPr>
              <p:spPr>
                <a:xfrm>
                  <a:off x="6240856" y="2367141"/>
                  <a:ext cx="1145400" cy="1692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0" lIns="0" spcFirstLastPara="1" rIns="0" wrap="square" tIns="0">
                  <a:sp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ru" sz="1100">
                      <a:solidFill>
                        <a:srgbClr val="231F20"/>
                      </a:solidFill>
                      <a:latin typeface="Lato"/>
                      <a:ea typeface="Lato"/>
                      <a:cs typeface="Lato"/>
                      <a:sym typeface="Lato"/>
                    </a:rPr>
                    <a:t>Soda</a:t>
                  </a:r>
                  <a:endParaRPr sz="1100">
                    <a:solidFill>
                      <a:srgbClr val="231F20"/>
                    </a:solidFill>
                    <a:latin typeface="Lato"/>
                    <a:ea typeface="Lato"/>
                    <a:cs typeface="Lato"/>
                    <a:sym typeface="Lato"/>
                  </a:endParaRPr>
                </a:p>
              </p:txBody>
            </p:sp>
            <p:sp>
              <p:nvSpPr>
                <p:cNvPr id="884" name="Google Shape;884;p13"/>
                <p:cNvSpPr txBox="1"/>
                <p:nvPr/>
              </p:nvSpPr>
              <p:spPr>
                <a:xfrm>
                  <a:off x="6240856" y="1902686"/>
                  <a:ext cx="1145400" cy="1692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0" lIns="0" spcFirstLastPara="1" rIns="0" wrap="square" tIns="0">
                  <a:sp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ru" sz="1100">
                      <a:solidFill>
                        <a:srgbClr val="231F20"/>
                      </a:solidFill>
                      <a:latin typeface="Lato"/>
                      <a:ea typeface="Lato"/>
                      <a:cs typeface="Lato"/>
                      <a:sym typeface="Lato"/>
                    </a:rPr>
                    <a:t>Coffee</a:t>
                  </a:r>
                  <a:endParaRPr sz="1100">
                    <a:solidFill>
                      <a:srgbClr val="231F20"/>
                    </a:solidFill>
                    <a:latin typeface="Lato"/>
                    <a:ea typeface="Lato"/>
                    <a:cs typeface="Lato"/>
                    <a:sym typeface="Lato"/>
                  </a:endParaRPr>
                </a:p>
              </p:txBody>
            </p:sp>
            <p:sp>
              <p:nvSpPr>
                <p:cNvPr id="885" name="Google Shape;885;p13"/>
                <p:cNvSpPr txBox="1"/>
                <p:nvPr/>
              </p:nvSpPr>
              <p:spPr>
                <a:xfrm>
                  <a:off x="6240856" y="2057504"/>
                  <a:ext cx="1145400" cy="1692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0" lIns="0" spcFirstLastPara="1" rIns="0" wrap="square" tIns="0">
                  <a:sp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ru" sz="1100">
                      <a:solidFill>
                        <a:srgbClr val="231F20"/>
                      </a:solidFill>
                      <a:latin typeface="Lato"/>
                      <a:ea typeface="Lato"/>
                      <a:cs typeface="Lato"/>
                      <a:sym typeface="Lato"/>
                    </a:rPr>
                    <a:t>Juice</a:t>
                  </a:r>
                  <a:endParaRPr sz="1100">
                    <a:solidFill>
                      <a:srgbClr val="231F20"/>
                    </a:solidFill>
                    <a:latin typeface="Lato"/>
                    <a:ea typeface="Lato"/>
                    <a:cs typeface="Lato"/>
                    <a:sym typeface="Lato"/>
                  </a:endParaRPr>
                </a:p>
              </p:txBody>
            </p:sp>
            <p:sp>
              <p:nvSpPr>
                <p:cNvPr id="886" name="Google Shape;886;p13"/>
                <p:cNvSpPr txBox="1"/>
                <p:nvPr/>
              </p:nvSpPr>
              <p:spPr>
                <a:xfrm>
                  <a:off x="6240856" y="2212323"/>
                  <a:ext cx="1145400" cy="1692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0" lIns="0" spcFirstLastPara="1" rIns="0" wrap="square" tIns="0">
                  <a:sp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ru" sz="1100">
                      <a:solidFill>
                        <a:srgbClr val="231F20"/>
                      </a:solidFill>
                      <a:latin typeface="Lato"/>
                      <a:ea typeface="Lato"/>
                      <a:cs typeface="Lato"/>
                      <a:sym typeface="Lato"/>
                    </a:rPr>
                    <a:t>Sport Drinks</a:t>
                  </a:r>
                  <a:endParaRPr sz="1100">
                    <a:solidFill>
                      <a:srgbClr val="231F20"/>
                    </a:solidFill>
                    <a:latin typeface="Lato"/>
                    <a:ea typeface="Lato"/>
                    <a:cs typeface="Lato"/>
                    <a:sym typeface="Lato"/>
                  </a:endParaRPr>
                </a:p>
              </p:txBody>
            </p:sp>
          </p:grpSp>
        </p:grpSp>
      </p:grp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