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693400" cx="7556500"/>
  <p:notesSz cx="6858000" cy="9144000"/>
  <p:embeddedFontLst>
    <p:embeddedFont>
      <p:font typeface="Montserrat"/>
      <p:regular r:id="rId11"/>
      <p:bold r:id="rId12"/>
      <p:italic r:id="rId13"/>
      <p:boldItalic r:id="rId14"/>
    </p:embeddedFont>
    <p:embeddedFont>
      <p:font typeface="Italianno"/>
      <p:regular r:id="rId15"/>
    </p:embeddedFont>
    <p:embeddedFont>
      <p:font typeface="Noto Serif Devanagari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5" Type="http://schemas.openxmlformats.org/officeDocument/2006/relationships/font" Target="fonts/Italianno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NotoSerifDevanagari-bold.fntdata"/><Relationship Id="rId16" Type="http://schemas.openxmlformats.org/officeDocument/2006/relationships/font" Target="fonts/NotoSerifDevanagari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079bc16ea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079bc16ea6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79bc16ea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079bc16ea6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79bc16ea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079bc16ea6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3.jpg"/><Relationship Id="rId4" Type="http://schemas.openxmlformats.org/officeDocument/2006/relationships/image" Target="../media/image4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g"/><Relationship Id="rId4" Type="http://schemas.openxmlformats.org/officeDocument/2006/relationships/image" Target="../media/image4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3.jpg"/><Relationship Id="rId4" Type="http://schemas.openxmlformats.org/officeDocument/2006/relationships/image" Target="../media/image46.png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32.png"/><Relationship Id="rId20" Type="http://schemas.openxmlformats.org/officeDocument/2006/relationships/image" Target="../media/image12.png"/><Relationship Id="rId41" Type="http://schemas.openxmlformats.org/officeDocument/2006/relationships/image" Target="../media/image33.png"/><Relationship Id="rId22" Type="http://schemas.openxmlformats.org/officeDocument/2006/relationships/image" Target="../media/image35.png"/><Relationship Id="rId21" Type="http://schemas.openxmlformats.org/officeDocument/2006/relationships/image" Target="../media/image16.png"/><Relationship Id="rId24" Type="http://schemas.openxmlformats.org/officeDocument/2006/relationships/image" Target="../media/image19.png"/><Relationship Id="rId23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openxmlformats.org/officeDocument/2006/relationships/image" Target="../media/image4.png"/><Relationship Id="rId26" Type="http://schemas.openxmlformats.org/officeDocument/2006/relationships/image" Target="../media/image17.png"/><Relationship Id="rId25" Type="http://schemas.openxmlformats.org/officeDocument/2006/relationships/image" Target="../media/image18.png"/><Relationship Id="rId28" Type="http://schemas.openxmlformats.org/officeDocument/2006/relationships/image" Target="../media/image22.png"/><Relationship Id="rId27" Type="http://schemas.openxmlformats.org/officeDocument/2006/relationships/image" Target="../media/image21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29" Type="http://schemas.openxmlformats.org/officeDocument/2006/relationships/image" Target="../media/image23.png"/><Relationship Id="rId7" Type="http://schemas.openxmlformats.org/officeDocument/2006/relationships/image" Target="../media/image7.png"/><Relationship Id="rId8" Type="http://schemas.openxmlformats.org/officeDocument/2006/relationships/image" Target="../media/image9.png"/><Relationship Id="rId31" Type="http://schemas.openxmlformats.org/officeDocument/2006/relationships/image" Target="../media/image37.png"/><Relationship Id="rId30" Type="http://schemas.openxmlformats.org/officeDocument/2006/relationships/image" Target="../media/image36.png"/><Relationship Id="rId11" Type="http://schemas.openxmlformats.org/officeDocument/2006/relationships/image" Target="../media/image8.png"/><Relationship Id="rId33" Type="http://schemas.openxmlformats.org/officeDocument/2006/relationships/image" Target="../media/image25.png"/><Relationship Id="rId10" Type="http://schemas.openxmlformats.org/officeDocument/2006/relationships/image" Target="../media/image1.png"/><Relationship Id="rId32" Type="http://schemas.openxmlformats.org/officeDocument/2006/relationships/image" Target="../media/image41.png"/><Relationship Id="rId13" Type="http://schemas.openxmlformats.org/officeDocument/2006/relationships/image" Target="../media/image14.png"/><Relationship Id="rId35" Type="http://schemas.openxmlformats.org/officeDocument/2006/relationships/image" Target="../media/image27.png"/><Relationship Id="rId12" Type="http://schemas.openxmlformats.org/officeDocument/2006/relationships/image" Target="../media/image6.png"/><Relationship Id="rId34" Type="http://schemas.openxmlformats.org/officeDocument/2006/relationships/image" Target="../media/image26.png"/><Relationship Id="rId15" Type="http://schemas.openxmlformats.org/officeDocument/2006/relationships/image" Target="../media/image10.png"/><Relationship Id="rId37" Type="http://schemas.openxmlformats.org/officeDocument/2006/relationships/image" Target="../media/image28.png"/><Relationship Id="rId14" Type="http://schemas.openxmlformats.org/officeDocument/2006/relationships/image" Target="../media/image11.png"/><Relationship Id="rId36" Type="http://schemas.openxmlformats.org/officeDocument/2006/relationships/image" Target="../media/image30.png"/><Relationship Id="rId17" Type="http://schemas.openxmlformats.org/officeDocument/2006/relationships/image" Target="../media/image15.png"/><Relationship Id="rId39" Type="http://schemas.openxmlformats.org/officeDocument/2006/relationships/image" Target="../media/image31.png"/><Relationship Id="rId16" Type="http://schemas.openxmlformats.org/officeDocument/2006/relationships/image" Target="../media/image13.png"/><Relationship Id="rId38" Type="http://schemas.openxmlformats.org/officeDocument/2006/relationships/image" Target="../media/image29.png"/><Relationship Id="rId19" Type="http://schemas.openxmlformats.org/officeDocument/2006/relationships/image" Target="../media/image20.png"/><Relationship Id="rId1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7560000" cy="10692000"/>
          </a:xfrm>
          <a:custGeom>
            <a:rect b="b" l="l" r="r" t="t"/>
            <a:pathLst>
              <a:path extrusionOk="0"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229" l="-24399" r="-64098" t="-70479"/>
            </a:stretch>
          </a:blipFill>
          <a:ln>
            <a:noFill/>
          </a:ln>
        </p:spPr>
      </p:sp>
      <p:sp>
        <p:nvSpPr>
          <p:cNvPr id="85" name="Google Shape;85;p13"/>
          <p:cNvSpPr txBox="1"/>
          <p:nvPr/>
        </p:nvSpPr>
        <p:spPr>
          <a:xfrm>
            <a:off x="278222" y="143625"/>
            <a:ext cx="700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E29E"/>
                </a:solidFill>
                <a:latin typeface="Italianno"/>
                <a:ea typeface="Italianno"/>
                <a:cs typeface="Italianno"/>
                <a:sym typeface="Italianno"/>
              </a:rPr>
              <a:t>Oktoberfest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77407" y="7400234"/>
            <a:ext cx="1193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E29E"/>
                </a:solidFill>
                <a:latin typeface="Montserrat"/>
                <a:ea typeface="Montserrat"/>
                <a:cs typeface="Montserrat"/>
                <a:sym typeface="Montserrat"/>
              </a:rPr>
              <a:t>SAT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474168" y="7400234"/>
            <a:ext cx="1508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E29E"/>
                </a:solidFill>
                <a:latin typeface="Montserrat"/>
                <a:ea typeface="Montserrat"/>
                <a:cs typeface="Montserrat"/>
                <a:sym typeface="Montserrat"/>
              </a:rPr>
              <a:t>5PM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425173" y="10138666"/>
            <a:ext cx="4709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431937" y="4307074"/>
            <a:ext cx="195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6B213"/>
                </a:solidFill>
                <a:latin typeface="Montserrat"/>
                <a:ea typeface="Montserrat"/>
                <a:cs typeface="Montserrat"/>
                <a:sym typeface="Montserrat"/>
              </a:rPr>
              <a:t>T A S T I N G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-1296700" y="917925"/>
            <a:ext cx="98451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0" u="none" cap="none" strike="noStrike">
                <a:solidFill>
                  <a:srgbClr val="F6B213"/>
                </a:solidFill>
                <a:latin typeface="Noto Serif Devanagari"/>
                <a:ea typeface="Noto Serif Devanagari"/>
                <a:cs typeface="Noto Serif Devanagari"/>
                <a:sym typeface="Noto Serif Devanagari"/>
              </a:rPr>
              <a:t>BEER</a:t>
            </a:r>
            <a:endParaRPr sz="24000">
              <a:latin typeface="Noto Serif Devanagari"/>
              <a:ea typeface="Noto Serif Devanagari"/>
              <a:cs typeface="Noto Serif Devanagari"/>
              <a:sym typeface="Noto Serif Devanaga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0" y="0"/>
            <a:ext cx="7560000" cy="10692000"/>
          </a:xfrm>
          <a:custGeom>
            <a:rect b="b" l="l" r="r" t="t"/>
            <a:pathLst>
              <a:path extrusionOk="0"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7229" l="-24399" r="-64098" t="-70479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0" y="-288000"/>
            <a:ext cx="7560000" cy="10692000"/>
          </a:xfrm>
          <a:custGeom>
            <a:rect b="b" l="l" r="r" t="t"/>
            <a:pathLst>
              <a:path extrusionOk="0"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889" r="-2889" t="0"/>
            </a:stretch>
          </a:blipFill>
          <a:ln>
            <a:noFill/>
          </a:ln>
        </p:spPr>
      </p:sp>
      <p:sp>
        <p:nvSpPr>
          <p:cNvPr id="97" name="Google Shape;97;p14"/>
          <p:cNvSpPr txBox="1"/>
          <p:nvPr/>
        </p:nvSpPr>
        <p:spPr>
          <a:xfrm>
            <a:off x="-1083664" y="69783"/>
            <a:ext cx="9260700" cy="86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3500" u="none" cap="none" strike="noStrike">
                <a:solidFill>
                  <a:srgbClr val="F6B213"/>
                </a:solidFill>
                <a:latin typeface="Noto Serif Devanagari"/>
                <a:ea typeface="Noto Serif Devanagari"/>
                <a:cs typeface="Noto Serif Devanagari"/>
                <a:sym typeface="Noto Serif Devanagari"/>
              </a:rPr>
              <a:t>OKT</a:t>
            </a:r>
            <a:endParaRPr sz="23500">
              <a:latin typeface="Noto Serif Devanagari"/>
              <a:ea typeface="Noto Serif Devanagari"/>
              <a:cs typeface="Noto Serif Devanagari"/>
              <a:sym typeface="Noto Serif Devanagari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3500" u="none" cap="none" strike="noStrike">
                <a:solidFill>
                  <a:srgbClr val="F6B213"/>
                </a:solidFill>
                <a:latin typeface="Noto Serif Devanagari"/>
                <a:ea typeface="Noto Serif Devanagari"/>
                <a:cs typeface="Noto Serif Devanagari"/>
                <a:sym typeface="Noto Serif Devanagari"/>
              </a:rPr>
              <a:t>OBER</a:t>
            </a:r>
            <a:endParaRPr sz="23500">
              <a:latin typeface="Noto Serif Devanagari"/>
              <a:ea typeface="Noto Serif Devanagari"/>
              <a:cs typeface="Noto Serif Devanagari"/>
              <a:sym typeface="Noto Serif Devanagari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3500" u="none" cap="none" strike="noStrike">
                <a:solidFill>
                  <a:srgbClr val="F6B213"/>
                </a:solidFill>
                <a:latin typeface="Noto Serif Devanagari"/>
                <a:ea typeface="Noto Serif Devanagari"/>
                <a:cs typeface="Noto Serif Devanagari"/>
                <a:sym typeface="Noto Serif Devanagari"/>
              </a:rPr>
              <a:t>FEST</a:t>
            </a:r>
            <a:endParaRPr sz="23500">
              <a:latin typeface="Noto Serif Devanagari"/>
              <a:ea typeface="Noto Serif Devanagari"/>
              <a:cs typeface="Noto Serif Devanagari"/>
              <a:sym typeface="Noto Serif Devanaga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4572294" y="8885968"/>
            <a:ext cx="24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6B213"/>
                </a:solidFill>
                <a:latin typeface="Montserrat"/>
                <a:ea typeface="Montserrat"/>
                <a:cs typeface="Montserrat"/>
                <a:sym typeface="Montserrat"/>
              </a:rPr>
              <a:t>TASTING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493339" y="8885968"/>
            <a:ext cx="24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6B213"/>
                </a:solidFill>
                <a:latin typeface="Montserrat"/>
                <a:ea typeface="Montserrat"/>
                <a:cs typeface="Montserrat"/>
                <a:sym typeface="Montserrat"/>
              </a:rPr>
              <a:t>BEER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959256" y="10122450"/>
            <a:ext cx="564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E29E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 |  SATURDAY | 5PM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0" y="0"/>
            <a:ext cx="7560000" cy="9335449"/>
          </a:xfrm>
          <a:custGeom>
            <a:rect b="b" l="l" r="r" t="t"/>
            <a:pathLst>
              <a:path extrusionOk="0" h="9335449" w="7560000">
                <a:moveTo>
                  <a:pt x="0" y="0"/>
                </a:moveTo>
                <a:lnTo>
                  <a:pt x="7560000" y="0"/>
                </a:lnTo>
                <a:lnTo>
                  <a:pt x="7560000" y="9335449"/>
                </a:lnTo>
                <a:lnTo>
                  <a:pt x="0" y="9335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3000"/>
            </a:blip>
            <a:stretch>
              <a:fillRect b="-11449" l="-2889" r="-2889" t="-3079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>
            <a:off x="0" y="0"/>
            <a:ext cx="7560000" cy="10692000"/>
          </a:xfrm>
          <a:custGeom>
            <a:rect b="b" l="l" r="r" t="t"/>
            <a:pathLst>
              <a:path extrusionOk="0"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88" r="-29799" t="-23398"/>
            </a:stretch>
          </a:blipFill>
          <a:ln>
            <a:noFill/>
          </a:ln>
        </p:spPr>
      </p:sp>
      <p:sp>
        <p:nvSpPr>
          <p:cNvPr id="107" name="Google Shape;107;p15"/>
          <p:cNvSpPr txBox="1"/>
          <p:nvPr/>
        </p:nvSpPr>
        <p:spPr>
          <a:xfrm>
            <a:off x="-1296700" y="1993475"/>
            <a:ext cx="98451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0" u="none" cap="none" strike="noStrike">
                <a:solidFill>
                  <a:srgbClr val="F6B213"/>
                </a:solidFill>
                <a:latin typeface="Noto Serif Devanagari"/>
                <a:ea typeface="Noto Serif Devanagari"/>
                <a:cs typeface="Noto Serif Devanagari"/>
                <a:sym typeface="Noto Serif Devanagari"/>
              </a:rPr>
              <a:t>BEER</a:t>
            </a:r>
            <a:endParaRPr sz="24000">
              <a:latin typeface="Noto Serif Devanagari"/>
              <a:ea typeface="Noto Serif Devanagari"/>
              <a:cs typeface="Noto Serif Devanagari"/>
              <a:sym typeface="Noto Serif Devanaga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4898270" y="5360031"/>
            <a:ext cx="24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6B213"/>
                </a:solidFill>
                <a:latin typeface="Montserrat"/>
                <a:ea typeface="Montserrat"/>
                <a:cs typeface="Montserrat"/>
                <a:sym typeface="Montserrat"/>
              </a:rPr>
              <a:t>T A S T I N G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278222" y="1129515"/>
            <a:ext cx="70035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499" u="none" cap="none" strike="noStrike">
                <a:solidFill>
                  <a:srgbClr val="FFE29E"/>
                </a:solidFill>
                <a:latin typeface="Italianno"/>
                <a:ea typeface="Italianno"/>
                <a:cs typeface="Italianno"/>
                <a:sym typeface="Italianno"/>
              </a:rPr>
              <a:t>Oktoberfest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1425173" y="9852998"/>
            <a:ext cx="47097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SATURDAY | 5PM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0" y="0"/>
            <a:ext cx="7560000" cy="10692000"/>
          </a:xfrm>
          <a:custGeom>
            <a:rect b="b" l="l" r="r" t="t"/>
            <a:pathLst>
              <a:path extrusionOk="0"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088" r="-29799" t="-23398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16"/>
          <p:cNvGrpSpPr/>
          <p:nvPr/>
        </p:nvGrpSpPr>
        <p:grpSpPr>
          <a:xfrm>
            <a:off x="597709" y="2293186"/>
            <a:ext cx="6291470" cy="3757704"/>
            <a:chOff x="0" y="-19050"/>
            <a:chExt cx="3295172" cy="1968106"/>
          </a:xfrm>
        </p:grpSpPr>
        <p:sp>
          <p:nvSpPr>
            <p:cNvPr id="117" name="Google Shape;117;p16"/>
            <p:cNvSpPr/>
            <p:nvPr/>
          </p:nvSpPr>
          <p:spPr>
            <a:xfrm>
              <a:off x="0" y="0"/>
              <a:ext cx="3295172" cy="1949056"/>
            </a:xfrm>
            <a:custGeom>
              <a:rect b="b" l="l" r="r" t="t"/>
              <a:pathLst>
                <a:path extrusionOk="0" h="1949056" w="3295172">
                  <a:moveTo>
                    <a:pt x="14767" y="0"/>
                  </a:moveTo>
                  <a:lnTo>
                    <a:pt x="3280406" y="0"/>
                  </a:lnTo>
                  <a:cubicBezTo>
                    <a:pt x="3284322" y="0"/>
                    <a:pt x="3288078" y="1556"/>
                    <a:pt x="3290847" y="4325"/>
                  </a:cubicBezTo>
                  <a:cubicBezTo>
                    <a:pt x="3293616" y="7094"/>
                    <a:pt x="3295172" y="10850"/>
                    <a:pt x="3295172" y="14767"/>
                  </a:cubicBezTo>
                  <a:lnTo>
                    <a:pt x="3295172" y="1934289"/>
                  </a:lnTo>
                  <a:cubicBezTo>
                    <a:pt x="3295172" y="1942445"/>
                    <a:pt x="3288561" y="1949056"/>
                    <a:pt x="3280406" y="1949056"/>
                  </a:cubicBezTo>
                  <a:lnTo>
                    <a:pt x="14767" y="1949056"/>
                  </a:lnTo>
                  <a:cubicBezTo>
                    <a:pt x="10850" y="1949056"/>
                    <a:pt x="7094" y="1947500"/>
                    <a:pt x="4325" y="1944731"/>
                  </a:cubicBezTo>
                  <a:cubicBezTo>
                    <a:pt x="1556" y="1941962"/>
                    <a:pt x="0" y="1938206"/>
                    <a:pt x="0" y="1934289"/>
                  </a:cubicBezTo>
                  <a:lnTo>
                    <a:pt x="0" y="14767"/>
                  </a:lnTo>
                  <a:cubicBezTo>
                    <a:pt x="0" y="6611"/>
                    <a:pt x="6611" y="0"/>
                    <a:pt x="14767" y="0"/>
                  </a:cubicBezTo>
                  <a:close/>
                </a:path>
              </a:pathLst>
            </a:custGeom>
            <a:solidFill>
              <a:srgbClr val="FE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6"/>
            <p:cNvSpPr txBox="1"/>
            <p:nvPr/>
          </p:nvSpPr>
          <p:spPr>
            <a:xfrm>
              <a:off x="0" y="-19050"/>
              <a:ext cx="3295172" cy="1968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525" lIns="25525" spcFirstLastPara="1" rIns="25525" wrap="square" tIns="25525">
              <a:noAutofit/>
            </a:bodyPr>
            <a:lstStyle/>
            <a:p>
              <a:pPr indent="0" lvl="0" marL="0" marR="0" rtl="0" algn="ctr">
                <a:lnSpc>
                  <a:spcPct val="6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16"/>
          <p:cNvGrpSpPr/>
          <p:nvPr/>
        </p:nvGrpSpPr>
        <p:grpSpPr>
          <a:xfrm>
            <a:off x="2400934" y="2720623"/>
            <a:ext cx="2662799" cy="438652"/>
            <a:chOff x="0" y="-19050"/>
            <a:chExt cx="1150437" cy="189516"/>
          </a:xfrm>
        </p:grpSpPr>
        <p:sp>
          <p:nvSpPr>
            <p:cNvPr id="120" name="Google Shape;120;p16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26167" y="0"/>
                  </a:moveTo>
                  <a:lnTo>
                    <a:pt x="1124270" y="0"/>
                  </a:lnTo>
                  <a:cubicBezTo>
                    <a:pt x="1131210" y="0"/>
                    <a:pt x="1137866" y="2757"/>
                    <a:pt x="1142773" y="7664"/>
                  </a:cubicBezTo>
                  <a:cubicBezTo>
                    <a:pt x="1147680" y="12571"/>
                    <a:pt x="1150437" y="19227"/>
                    <a:pt x="1150437" y="26167"/>
                  </a:cubicBezTo>
                  <a:lnTo>
                    <a:pt x="1150437" y="144299"/>
                  </a:lnTo>
                  <a:cubicBezTo>
                    <a:pt x="1150437" y="158750"/>
                    <a:pt x="1138722" y="170466"/>
                    <a:pt x="1124270" y="170466"/>
                  </a:cubicBezTo>
                  <a:lnTo>
                    <a:pt x="26167" y="170466"/>
                  </a:lnTo>
                  <a:cubicBezTo>
                    <a:pt x="11715" y="170466"/>
                    <a:pt x="0" y="158750"/>
                    <a:pt x="0" y="144299"/>
                  </a:cubicBezTo>
                  <a:lnTo>
                    <a:pt x="0" y="26167"/>
                  </a:lnTo>
                  <a:cubicBezTo>
                    <a:pt x="0" y="11715"/>
                    <a:pt x="11715" y="0"/>
                    <a:pt x="261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525" lIns="25525" spcFirstLastPara="1" rIns="25525" wrap="square" tIns="25525">
              <a:noAutofit/>
            </a:bodyPr>
            <a:lstStyle/>
            <a:p>
              <a:pPr indent="0" lvl="0" marL="0" marR="0" rtl="0" algn="ctr">
                <a:lnSpc>
                  <a:spcPct val="6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16"/>
          <p:cNvGrpSpPr/>
          <p:nvPr/>
        </p:nvGrpSpPr>
        <p:grpSpPr>
          <a:xfrm>
            <a:off x="597709" y="6240789"/>
            <a:ext cx="6291470" cy="3757704"/>
            <a:chOff x="0" y="-19050"/>
            <a:chExt cx="3295172" cy="1968106"/>
          </a:xfrm>
        </p:grpSpPr>
        <p:sp>
          <p:nvSpPr>
            <p:cNvPr id="123" name="Google Shape;123;p16"/>
            <p:cNvSpPr/>
            <p:nvPr/>
          </p:nvSpPr>
          <p:spPr>
            <a:xfrm>
              <a:off x="0" y="0"/>
              <a:ext cx="3295172" cy="1949056"/>
            </a:xfrm>
            <a:custGeom>
              <a:rect b="b" l="l" r="r" t="t"/>
              <a:pathLst>
                <a:path extrusionOk="0" h="1949056" w="3295172">
                  <a:moveTo>
                    <a:pt x="14767" y="0"/>
                  </a:moveTo>
                  <a:lnTo>
                    <a:pt x="3280406" y="0"/>
                  </a:lnTo>
                  <a:cubicBezTo>
                    <a:pt x="3284322" y="0"/>
                    <a:pt x="3288078" y="1556"/>
                    <a:pt x="3290847" y="4325"/>
                  </a:cubicBezTo>
                  <a:cubicBezTo>
                    <a:pt x="3293616" y="7094"/>
                    <a:pt x="3295172" y="10850"/>
                    <a:pt x="3295172" y="14767"/>
                  </a:cubicBezTo>
                  <a:lnTo>
                    <a:pt x="3295172" y="1934289"/>
                  </a:lnTo>
                  <a:cubicBezTo>
                    <a:pt x="3295172" y="1942445"/>
                    <a:pt x="3288561" y="1949056"/>
                    <a:pt x="3280406" y="1949056"/>
                  </a:cubicBezTo>
                  <a:lnTo>
                    <a:pt x="14767" y="1949056"/>
                  </a:lnTo>
                  <a:cubicBezTo>
                    <a:pt x="10850" y="1949056"/>
                    <a:pt x="7094" y="1947500"/>
                    <a:pt x="4325" y="1944731"/>
                  </a:cubicBezTo>
                  <a:cubicBezTo>
                    <a:pt x="1556" y="1941962"/>
                    <a:pt x="0" y="1938206"/>
                    <a:pt x="0" y="1934289"/>
                  </a:cubicBezTo>
                  <a:lnTo>
                    <a:pt x="0" y="14767"/>
                  </a:lnTo>
                  <a:cubicBezTo>
                    <a:pt x="0" y="6611"/>
                    <a:pt x="6611" y="0"/>
                    <a:pt x="14767" y="0"/>
                  </a:cubicBezTo>
                  <a:close/>
                </a:path>
              </a:pathLst>
            </a:custGeom>
            <a:solidFill>
              <a:srgbClr val="FE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 txBox="1"/>
            <p:nvPr/>
          </p:nvSpPr>
          <p:spPr>
            <a:xfrm>
              <a:off x="0" y="-19050"/>
              <a:ext cx="3295172" cy="1968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525" lIns="25525" spcFirstLastPara="1" rIns="25525" wrap="square" tIns="25525">
              <a:noAutofit/>
            </a:bodyPr>
            <a:lstStyle/>
            <a:p>
              <a:pPr indent="0" lvl="0" marL="0" marR="0" rtl="0" algn="ctr">
                <a:lnSpc>
                  <a:spcPct val="6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16"/>
          <p:cNvGrpSpPr/>
          <p:nvPr/>
        </p:nvGrpSpPr>
        <p:grpSpPr>
          <a:xfrm>
            <a:off x="2448601" y="6642643"/>
            <a:ext cx="2662799" cy="438652"/>
            <a:chOff x="0" y="-19050"/>
            <a:chExt cx="1150437" cy="189516"/>
          </a:xfrm>
        </p:grpSpPr>
        <p:sp>
          <p:nvSpPr>
            <p:cNvPr id="126" name="Google Shape;126;p16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26167" y="0"/>
                  </a:moveTo>
                  <a:lnTo>
                    <a:pt x="1124270" y="0"/>
                  </a:lnTo>
                  <a:cubicBezTo>
                    <a:pt x="1131210" y="0"/>
                    <a:pt x="1137866" y="2757"/>
                    <a:pt x="1142773" y="7664"/>
                  </a:cubicBezTo>
                  <a:cubicBezTo>
                    <a:pt x="1147680" y="12571"/>
                    <a:pt x="1150437" y="19227"/>
                    <a:pt x="1150437" y="26167"/>
                  </a:cubicBezTo>
                  <a:lnTo>
                    <a:pt x="1150437" y="144299"/>
                  </a:lnTo>
                  <a:cubicBezTo>
                    <a:pt x="1150437" y="158750"/>
                    <a:pt x="1138722" y="170466"/>
                    <a:pt x="1124270" y="170466"/>
                  </a:cubicBezTo>
                  <a:lnTo>
                    <a:pt x="26167" y="170466"/>
                  </a:lnTo>
                  <a:cubicBezTo>
                    <a:pt x="11715" y="170466"/>
                    <a:pt x="0" y="158750"/>
                    <a:pt x="0" y="144299"/>
                  </a:cubicBezTo>
                  <a:lnTo>
                    <a:pt x="0" y="26167"/>
                  </a:lnTo>
                  <a:cubicBezTo>
                    <a:pt x="0" y="11715"/>
                    <a:pt x="11715" y="0"/>
                    <a:pt x="261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525" lIns="25525" spcFirstLastPara="1" rIns="25525" wrap="square" tIns="25525">
              <a:noAutofit/>
            </a:bodyPr>
            <a:lstStyle/>
            <a:p>
              <a:pPr indent="0" lvl="0" marL="0" marR="0" rtl="0" algn="ctr">
                <a:lnSpc>
                  <a:spcPct val="6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16"/>
          <p:cNvSpPr txBox="1"/>
          <p:nvPr/>
        </p:nvSpPr>
        <p:spPr>
          <a:xfrm>
            <a:off x="439417" y="1476337"/>
            <a:ext cx="6608053" cy="2195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3" u="none" cap="none" strike="noStrike">
                <a:solidFill>
                  <a:srgbClr val="F6B213"/>
                </a:solidFill>
                <a:latin typeface="Arial"/>
                <a:ea typeface="Arial"/>
                <a:cs typeface="Arial"/>
                <a:sym typeface="Arial"/>
              </a:rPr>
              <a:t>Use these design resources in your Canva Presentation.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1273162" y="841725"/>
            <a:ext cx="5013676" cy="554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20" u="none" cap="none" strike="noStrike">
                <a:solidFill>
                  <a:srgbClr val="F6B213"/>
                </a:solidFill>
                <a:latin typeface="Arial"/>
                <a:ea typeface="Arial"/>
                <a:cs typeface="Arial"/>
                <a:sym typeface="Arial"/>
              </a:rPr>
              <a:t>RESOURCE PAGE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2457866" y="3400711"/>
            <a:ext cx="2548936" cy="2975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3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presentation template</a:t>
            </a:r>
            <a:endParaRPr/>
          </a:p>
          <a:p>
            <a:pPr indent="0" lvl="0" marL="0" marR="0" rtl="0" algn="ctr">
              <a:lnSpc>
                <a:spcPct val="12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3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the following free fonts: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2412044" y="5503447"/>
            <a:ext cx="2662799" cy="142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3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find these fonts online too.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2022035" y="3981020"/>
            <a:ext cx="3515930" cy="1043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1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TITLES:</a:t>
            </a:r>
            <a:endParaRPr/>
          </a:p>
          <a:p>
            <a:pPr indent="0" lvl="0" marL="0" marR="0" rtl="0" algn="ctr">
              <a:lnSpc>
                <a:spcPct val="15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NOTO SERIF DISPLAY EXTRACONDENSED</a:t>
            </a:r>
            <a:endParaRPr/>
          </a:p>
          <a:p>
            <a:pPr indent="0" lvl="0" marL="0" marR="0" rtl="0" algn="ctr">
              <a:lnSpc>
                <a:spcPct val="15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1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BODY COPY:</a:t>
            </a:r>
            <a:endParaRPr/>
          </a:p>
          <a:p>
            <a:pPr indent="0" lvl="0" marL="0" marR="0" rtl="0" algn="ctr">
              <a:lnSpc>
                <a:spcPct val="15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ITALIANNO  |  MONTSERRAT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2772041" y="2847801"/>
            <a:ext cx="1920585" cy="228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24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Fonts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2819707" y="6769821"/>
            <a:ext cx="1920585" cy="228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24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Design Elements</a:t>
            </a:r>
            <a:endParaRPr/>
          </a:p>
        </p:txBody>
      </p:sp>
      <p:grpSp>
        <p:nvGrpSpPr>
          <p:cNvPr id="135" name="Google Shape;135;p16"/>
          <p:cNvGrpSpPr/>
          <p:nvPr/>
        </p:nvGrpSpPr>
        <p:grpSpPr>
          <a:xfrm>
            <a:off x="1306565" y="7405145"/>
            <a:ext cx="4946870" cy="2265508"/>
            <a:chOff x="0" y="0"/>
            <a:chExt cx="6595826" cy="3020677"/>
          </a:xfrm>
        </p:grpSpPr>
        <p:sp>
          <p:nvSpPr>
            <p:cNvPr id="136" name="Google Shape;136;p16"/>
            <p:cNvSpPr/>
            <p:nvPr/>
          </p:nvSpPr>
          <p:spPr>
            <a:xfrm>
              <a:off x="5381892" y="878451"/>
              <a:ext cx="463772" cy="398844"/>
            </a:xfrm>
            <a:custGeom>
              <a:rect b="b" l="l" r="r" t="t"/>
              <a:pathLst>
                <a:path extrusionOk="0" h="398844" w="463772">
                  <a:moveTo>
                    <a:pt x="0" y="0"/>
                  </a:moveTo>
                  <a:lnTo>
                    <a:pt x="463773" y="0"/>
                  </a:lnTo>
                  <a:lnTo>
                    <a:pt x="463773" y="398844"/>
                  </a:lnTo>
                  <a:lnTo>
                    <a:pt x="0" y="3988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7" name="Google Shape;137;p16"/>
            <p:cNvSpPr/>
            <p:nvPr/>
          </p:nvSpPr>
          <p:spPr>
            <a:xfrm>
              <a:off x="6229883" y="1649186"/>
              <a:ext cx="329622" cy="455508"/>
            </a:xfrm>
            <a:custGeom>
              <a:rect b="b" l="l" r="r" t="t"/>
              <a:pathLst>
                <a:path extrusionOk="0" h="455508" w="329622">
                  <a:moveTo>
                    <a:pt x="0" y="0"/>
                  </a:moveTo>
                  <a:lnTo>
                    <a:pt x="329622" y="0"/>
                  </a:lnTo>
                  <a:lnTo>
                    <a:pt x="329622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8" name="Google Shape;138;p16"/>
            <p:cNvSpPr/>
            <p:nvPr/>
          </p:nvSpPr>
          <p:spPr>
            <a:xfrm>
              <a:off x="5478209" y="1697716"/>
              <a:ext cx="271565" cy="406978"/>
            </a:xfrm>
            <a:custGeom>
              <a:rect b="b" l="l" r="r" t="t"/>
              <a:pathLst>
                <a:path extrusionOk="0" h="406978" w="271565">
                  <a:moveTo>
                    <a:pt x="0" y="0"/>
                  </a:moveTo>
                  <a:lnTo>
                    <a:pt x="271565" y="0"/>
                  </a:lnTo>
                  <a:lnTo>
                    <a:pt x="271565" y="406978"/>
                  </a:lnTo>
                  <a:lnTo>
                    <a:pt x="0" y="4069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9" name="Google Shape;139;p16"/>
            <p:cNvSpPr/>
            <p:nvPr/>
          </p:nvSpPr>
          <p:spPr>
            <a:xfrm>
              <a:off x="6145448" y="2515013"/>
              <a:ext cx="450378" cy="406978"/>
            </a:xfrm>
            <a:custGeom>
              <a:rect b="b" l="l" r="r" t="t"/>
              <a:pathLst>
                <a:path extrusionOk="0" h="406978" w="450378">
                  <a:moveTo>
                    <a:pt x="0" y="0"/>
                  </a:moveTo>
                  <a:lnTo>
                    <a:pt x="450377" y="0"/>
                  </a:lnTo>
                  <a:lnTo>
                    <a:pt x="450377" y="406978"/>
                  </a:lnTo>
                  <a:lnTo>
                    <a:pt x="0" y="4069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0" name="Google Shape;140;p16"/>
            <p:cNvSpPr/>
            <p:nvPr/>
          </p:nvSpPr>
          <p:spPr>
            <a:xfrm>
              <a:off x="6145448" y="24265"/>
              <a:ext cx="406978" cy="406978"/>
            </a:xfrm>
            <a:custGeom>
              <a:rect b="b" l="l" r="r" t="t"/>
              <a:pathLst>
                <a:path extrusionOk="0" h="406978" w="406978">
                  <a:moveTo>
                    <a:pt x="0" y="0"/>
                  </a:moveTo>
                  <a:lnTo>
                    <a:pt x="406977" y="0"/>
                  </a:lnTo>
                  <a:lnTo>
                    <a:pt x="406977" y="406978"/>
                  </a:lnTo>
                  <a:lnTo>
                    <a:pt x="0" y="4069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1" name="Google Shape;141;p16"/>
            <p:cNvSpPr/>
            <p:nvPr/>
          </p:nvSpPr>
          <p:spPr>
            <a:xfrm>
              <a:off x="5330312" y="28332"/>
              <a:ext cx="556803" cy="342181"/>
            </a:xfrm>
            <a:custGeom>
              <a:rect b="b" l="l" r="r" t="t"/>
              <a:pathLst>
                <a:path extrusionOk="0" h="342181" w="556803">
                  <a:moveTo>
                    <a:pt x="0" y="0"/>
                  </a:moveTo>
                  <a:lnTo>
                    <a:pt x="556803" y="0"/>
                  </a:lnTo>
                  <a:lnTo>
                    <a:pt x="556803" y="342180"/>
                  </a:lnTo>
                  <a:lnTo>
                    <a:pt x="0" y="3421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2" name="Google Shape;142;p16"/>
            <p:cNvSpPr/>
            <p:nvPr/>
          </p:nvSpPr>
          <p:spPr>
            <a:xfrm>
              <a:off x="6103997" y="878451"/>
              <a:ext cx="455508" cy="455508"/>
            </a:xfrm>
            <a:custGeom>
              <a:rect b="b" l="l" r="r" t="t"/>
              <a:pathLst>
                <a:path extrusionOk="0" h="455508" w="455508">
                  <a:moveTo>
                    <a:pt x="0" y="0"/>
                  </a:moveTo>
                  <a:lnTo>
                    <a:pt x="455508" y="0"/>
                  </a:lnTo>
                  <a:lnTo>
                    <a:pt x="455508" y="455507"/>
                  </a:lnTo>
                  <a:lnTo>
                    <a:pt x="0" y="4555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3" name="Google Shape;143;p16"/>
            <p:cNvSpPr/>
            <p:nvPr/>
          </p:nvSpPr>
          <p:spPr>
            <a:xfrm>
              <a:off x="5432575" y="2525115"/>
              <a:ext cx="317199" cy="455508"/>
            </a:xfrm>
            <a:custGeom>
              <a:rect b="b" l="l" r="r" t="t"/>
              <a:pathLst>
                <a:path extrusionOk="0" h="455508" w="317199">
                  <a:moveTo>
                    <a:pt x="0" y="0"/>
                  </a:moveTo>
                  <a:lnTo>
                    <a:pt x="317199" y="0"/>
                  </a:lnTo>
                  <a:lnTo>
                    <a:pt x="317199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4" name="Google Shape;144;p16"/>
            <p:cNvSpPr/>
            <p:nvPr/>
          </p:nvSpPr>
          <p:spPr>
            <a:xfrm>
              <a:off x="3259699" y="4475"/>
              <a:ext cx="400018" cy="455508"/>
            </a:xfrm>
            <a:custGeom>
              <a:rect b="b" l="l" r="r" t="t"/>
              <a:pathLst>
                <a:path extrusionOk="0" h="455508" w="400018">
                  <a:moveTo>
                    <a:pt x="0" y="0"/>
                  </a:moveTo>
                  <a:lnTo>
                    <a:pt x="400018" y="0"/>
                  </a:lnTo>
                  <a:lnTo>
                    <a:pt x="400018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5" name="Google Shape;145;p16"/>
            <p:cNvSpPr/>
            <p:nvPr/>
          </p:nvSpPr>
          <p:spPr>
            <a:xfrm>
              <a:off x="4581150" y="87119"/>
              <a:ext cx="528130" cy="313997"/>
            </a:xfrm>
            <a:custGeom>
              <a:rect b="b" l="l" r="r" t="t"/>
              <a:pathLst>
                <a:path extrusionOk="0" h="313997" w="528130">
                  <a:moveTo>
                    <a:pt x="0" y="0"/>
                  </a:moveTo>
                  <a:lnTo>
                    <a:pt x="528130" y="0"/>
                  </a:lnTo>
                  <a:lnTo>
                    <a:pt x="528130" y="313998"/>
                  </a:lnTo>
                  <a:lnTo>
                    <a:pt x="0" y="3139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6" name="Google Shape;146;p16"/>
            <p:cNvSpPr/>
            <p:nvPr/>
          </p:nvSpPr>
          <p:spPr>
            <a:xfrm>
              <a:off x="633587" y="28740"/>
              <a:ext cx="406978" cy="406978"/>
            </a:xfrm>
            <a:custGeom>
              <a:rect b="b" l="l" r="r" t="t"/>
              <a:pathLst>
                <a:path extrusionOk="0" h="406978" w="406978">
                  <a:moveTo>
                    <a:pt x="0" y="0"/>
                  </a:moveTo>
                  <a:lnTo>
                    <a:pt x="406978" y="0"/>
                  </a:lnTo>
                  <a:lnTo>
                    <a:pt x="406978" y="406978"/>
                  </a:lnTo>
                  <a:lnTo>
                    <a:pt x="0" y="4069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7" name="Google Shape;147;p16"/>
            <p:cNvSpPr/>
            <p:nvPr/>
          </p:nvSpPr>
          <p:spPr>
            <a:xfrm>
              <a:off x="3306" y="28740"/>
              <a:ext cx="406978" cy="406978"/>
            </a:xfrm>
            <a:custGeom>
              <a:rect b="b" l="l" r="r" t="t"/>
              <a:pathLst>
                <a:path extrusionOk="0" h="406978" w="406978">
                  <a:moveTo>
                    <a:pt x="0" y="0"/>
                  </a:moveTo>
                  <a:lnTo>
                    <a:pt x="406978" y="0"/>
                  </a:lnTo>
                  <a:lnTo>
                    <a:pt x="406978" y="406978"/>
                  </a:lnTo>
                  <a:lnTo>
                    <a:pt x="0" y="4069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8" name="Google Shape;148;p16"/>
            <p:cNvSpPr/>
            <p:nvPr/>
          </p:nvSpPr>
          <p:spPr>
            <a:xfrm>
              <a:off x="2565025" y="16671"/>
              <a:ext cx="451645" cy="431116"/>
            </a:xfrm>
            <a:custGeom>
              <a:rect b="b" l="l" r="r" t="t"/>
              <a:pathLst>
                <a:path extrusionOk="0" h="431116" w="451645">
                  <a:moveTo>
                    <a:pt x="0" y="0"/>
                  </a:moveTo>
                  <a:lnTo>
                    <a:pt x="451645" y="0"/>
                  </a:lnTo>
                  <a:lnTo>
                    <a:pt x="451645" y="431116"/>
                  </a:lnTo>
                  <a:lnTo>
                    <a:pt x="0" y="431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9" name="Google Shape;149;p16"/>
            <p:cNvSpPr/>
            <p:nvPr/>
          </p:nvSpPr>
          <p:spPr>
            <a:xfrm>
              <a:off x="1273073" y="4475"/>
              <a:ext cx="452195" cy="455508"/>
            </a:xfrm>
            <a:custGeom>
              <a:rect b="b" l="l" r="r" t="t"/>
              <a:pathLst>
                <a:path extrusionOk="0" h="455508" w="452195">
                  <a:moveTo>
                    <a:pt x="0" y="0"/>
                  </a:moveTo>
                  <a:lnTo>
                    <a:pt x="452195" y="0"/>
                  </a:lnTo>
                  <a:lnTo>
                    <a:pt x="452195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0" name="Google Shape;150;p16"/>
            <p:cNvSpPr/>
            <p:nvPr/>
          </p:nvSpPr>
          <p:spPr>
            <a:xfrm>
              <a:off x="1953173" y="0"/>
              <a:ext cx="377186" cy="459983"/>
            </a:xfrm>
            <a:custGeom>
              <a:rect b="b" l="l" r="r" t="t"/>
              <a:pathLst>
                <a:path extrusionOk="0" h="459983" w="377186">
                  <a:moveTo>
                    <a:pt x="0" y="0"/>
                  </a:moveTo>
                  <a:lnTo>
                    <a:pt x="377186" y="0"/>
                  </a:lnTo>
                  <a:lnTo>
                    <a:pt x="377186" y="459983"/>
                  </a:lnTo>
                  <a:lnTo>
                    <a:pt x="0" y="459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1" name="Google Shape;151;p16"/>
            <p:cNvSpPr/>
            <p:nvPr/>
          </p:nvSpPr>
          <p:spPr>
            <a:xfrm>
              <a:off x="3913459" y="28740"/>
              <a:ext cx="428406" cy="430756"/>
            </a:xfrm>
            <a:custGeom>
              <a:rect b="b" l="l" r="r" t="t"/>
              <a:pathLst>
                <a:path extrusionOk="0" h="430756" w="428406">
                  <a:moveTo>
                    <a:pt x="0" y="0"/>
                  </a:moveTo>
                  <a:lnTo>
                    <a:pt x="428406" y="0"/>
                  </a:lnTo>
                  <a:lnTo>
                    <a:pt x="428406" y="430756"/>
                  </a:lnTo>
                  <a:lnTo>
                    <a:pt x="0" y="4307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2" name="Google Shape;152;p16"/>
            <p:cNvSpPr/>
            <p:nvPr/>
          </p:nvSpPr>
          <p:spPr>
            <a:xfrm>
              <a:off x="3867668" y="841597"/>
              <a:ext cx="367719" cy="455508"/>
            </a:xfrm>
            <a:custGeom>
              <a:rect b="b" l="l" r="r" t="t"/>
              <a:pathLst>
                <a:path extrusionOk="0" h="455508" w="367719">
                  <a:moveTo>
                    <a:pt x="0" y="0"/>
                  </a:moveTo>
                  <a:lnTo>
                    <a:pt x="367718" y="0"/>
                  </a:lnTo>
                  <a:lnTo>
                    <a:pt x="367718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3" name="Google Shape;153;p16"/>
            <p:cNvSpPr/>
            <p:nvPr/>
          </p:nvSpPr>
          <p:spPr>
            <a:xfrm>
              <a:off x="3075308" y="841597"/>
              <a:ext cx="495117" cy="455508"/>
            </a:xfrm>
            <a:custGeom>
              <a:rect b="b" l="l" r="r" t="t"/>
              <a:pathLst>
                <a:path extrusionOk="0" h="455508" w="495117">
                  <a:moveTo>
                    <a:pt x="0" y="0"/>
                  </a:moveTo>
                  <a:lnTo>
                    <a:pt x="495117" y="0"/>
                  </a:lnTo>
                  <a:lnTo>
                    <a:pt x="495117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4" name="Google Shape;154;p16"/>
            <p:cNvSpPr/>
            <p:nvPr/>
          </p:nvSpPr>
          <p:spPr>
            <a:xfrm>
              <a:off x="4563209" y="944895"/>
              <a:ext cx="520546" cy="299077"/>
            </a:xfrm>
            <a:custGeom>
              <a:rect b="b" l="l" r="r" t="t"/>
              <a:pathLst>
                <a:path extrusionOk="0" h="299077" w="520546">
                  <a:moveTo>
                    <a:pt x="0" y="0"/>
                  </a:moveTo>
                  <a:lnTo>
                    <a:pt x="520546" y="0"/>
                  </a:lnTo>
                  <a:lnTo>
                    <a:pt x="520546" y="299078"/>
                  </a:lnTo>
                  <a:lnTo>
                    <a:pt x="0" y="2990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5" name="Google Shape;155;p16"/>
            <p:cNvSpPr/>
            <p:nvPr/>
          </p:nvSpPr>
          <p:spPr>
            <a:xfrm>
              <a:off x="1579816" y="841597"/>
              <a:ext cx="455508" cy="455508"/>
            </a:xfrm>
            <a:custGeom>
              <a:rect b="b" l="l" r="r" t="t"/>
              <a:pathLst>
                <a:path extrusionOk="0" h="455508" w="455508">
                  <a:moveTo>
                    <a:pt x="0" y="0"/>
                  </a:moveTo>
                  <a:lnTo>
                    <a:pt x="455507" y="0"/>
                  </a:lnTo>
                  <a:lnTo>
                    <a:pt x="455507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6" name="Google Shape;156;p16"/>
            <p:cNvSpPr/>
            <p:nvPr/>
          </p:nvSpPr>
          <p:spPr>
            <a:xfrm>
              <a:off x="3306" y="841597"/>
              <a:ext cx="529660" cy="455508"/>
            </a:xfrm>
            <a:custGeom>
              <a:rect b="b" l="l" r="r" t="t"/>
              <a:pathLst>
                <a:path extrusionOk="0" h="455508" w="529660">
                  <a:moveTo>
                    <a:pt x="0" y="0"/>
                  </a:moveTo>
                  <a:lnTo>
                    <a:pt x="529660" y="0"/>
                  </a:lnTo>
                  <a:lnTo>
                    <a:pt x="529660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7" name="Google Shape;157;p16"/>
            <p:cNvSpPr/>
            <p:nvPr/>
          </p:nvSpPr>
          <p:spPr>
            <a:xfrm>
              <a:off x="2278718" y="841597"/>
              <a:ext cx="454679" cy="455508"/>
            </a:xfrm>
            <a:custGeom>
              <a:rect b="b" l="l" r="r" t="t"/>
              <a:pathLst>
                <a:path extrusionOk="0" h="455508" w="454679">
                  <a:moveTo>
                    <a:pt x="0" y="0"/>
                  </a:moveTo>
                  <a:lnTo>
                    <a:pt x="454679" y="0"/>
                  </a:lnTo>
                  <a:lnTo>
                    <a:pt x="454679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8" name="Google Shape;158;p16"/>
            <p:cNvSpPr/>
            <p:nvPr/>
          </p:nvSpPr>
          <p:spPr>
            <a:xfrm>
              <a:off x="828637" y="841597"/>
              <a:ext cx="455508" cy="455508"/>
            </a:xfrm>
            <a:custGeom>
              <a:rect b="b" l="l" r="r" t="t"/>
              <a:pathLst>
                <a:path extrusionOk="0" h="455508" w="455508">
                  <a:moveTo>
                    <a:pt x="0" y="0"/>
                  </a:moveTo>
                  <a:lnTo>
                    <a:pt x="455508" y="0"/>
                  </a:lnTo>
                  <a:lnTo>
                    <a:pt x="455508" y="455508"/>
                  </a:lnTo>
                  <a:lnTo>
                    <a:pt x="0" y="4555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9" name="Google Shape;159;p16"/>
            <p:cNvSpPr/>
            <p:nvPr/>
          </p:nvSpPr>
          <p:spPr>
            <a:xfrm>
              <a:off x="3322672" y="1691241"/>
              <a:ext cx="499213" cy="393924"/>
            </a:xfrm>
            <a:custGeom>
              <a:rect b="b" l="l" r="r" t="t"/>
              <a:pathLst>
                <a:path extrusionOk="0" h="393924" w="499213">
                  <a:moveTo>
                    <a:pt x="0" y="0"/>
                  </a:moveTo>
                  <a:lnTo>
                    <a:pt x="499213" y="0"/>
                  </a:lnTo>
                  <a:lnTo>
                    <a:pt x="499213" y="393924"/>
                  </a:lnTo>
                  <a:lnTo>
                    <a:pt x="0" y="3939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0" name="Google Shape;160;p16"/>
            <p:cNvSpPr/>
            <p:nvPr/>
          </p:nvSpPr>
          <p:spPr>
            <a:xfrm>
              <a:off x="2557517" y="1709754"/>
              <a:ext cx="514846" cy="309844"/>
            </a:xfrm>
            <a:custGeom>
              <a:rect b="b" l="l" r="r" t="t"/>
              <a:pathLst>
                <a:path extrusionOk="0" h="309844" w="514846">
                  <a:moveTo>
                    <a:pt x="0" y="0"/>
                  </a:moveTo>
                  <a:lnTo>
                    <a:pt x="514846" y="0"/>
                  </a:lnTo>
                  <a:lnTo>
                    <a:pt x="514846" y="309843"/>
                  </a:lnTo>
                  <a:lnTo>
                    <a:pt x="0" y="3098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1" name="Google Shape;161;p16"/>
            <p:cNvSpPr/>
            <p:nvPr/>
          </p:nvSpPr>
          <p:spPr>
            <a:xfrm>
              <a:off x="1345330" y="1662423"/>
              <a:ext cx="423644" cy="451559"/>
            </a:xfrm>
            <a:custGeom>
              <a:rect b="b" l="l" r="r" t="t"/>
              <a:pathLst>
                <a:path extrusionOk="0" h="451559" w="423644">
                  <a:moveTo>
                    <a:pt x="0" y="0"/>
                  </a:moveTo>
                  <a:lnTo>
                    <a:pt x="423644" y="0"/>
                  </a:lnTo>
                  <a:lnTo>
                    <a:pt x="423644" y="451559"/>
                  </a:lnTo>
                  <a:lnTo>
                    <a:pt x="0" y="4515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2" name="Google Shape;162;p16"/>
            <p:cNvSpPr/>
            <p:nvPr/>
          </p:nvSpPr>
          <p:spPr>
            <a:xfrm>
              <a:off x="2019284" y="1667713"/>
              <a:ext cx="287923" cy="393924"/>
            </a:xfrm>
            <a:custGeom>
              <a:rect b="b" l="l" r="r" t="t"/>
              <a:pathLst>
                <a:path extrusionOk="0" h="393924" w="287923">
                  <a:moveTo>
                    <a:pt x="0" y="0"/>
                  </a:moveTo>
                  <a:lnTo>
                    <a:pt x="287923" y="0"/>
                  </a:lnTo>
                  <a:lnTo>
                    <a:pt x="287923" y="393924"/>
                  </a:lnTo>
                  <a:lnTo>
                    <a:pt x="0" y="3939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3" name="Google Shape;163;p16"/>
            <p:cNvSpPr/>
            <p:nvPr/>
          </p:nvSpPr>
          <p:spPr>
            <a:xfrm>
              <a:off x="764503" y="1662423"/>
              <a:ext cx="329228" cy="451559"/>
            </a:xfrm>
            <a:custGeom>
              <a:rect b="b" l="l" r="r" t="t"/>
              <a:pathLst>
                <a:path extrusionOk="0" h="451559" w="329228">
                  <a:moveTo>
                    <a:pt x="0" y="0"/>
                  </a:moveTo>
                  <a:lnTo>
                    <a:pt x="329228" y="0"/>
                  </a:lnTo>
                  <a:lnTo>
                    <a:pt x="329228" y="451559"/>
                  </a:lnTo>
                  <a:lnTo>
                    <a:pt x="0" y="4515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4" name="Google Shape;164;p16"/>
            <p:cNvSpPr/>
            <p:nvPr/>
          </p:nvSpPr>
          <p:spPr>
            <a:xfrm>
              <a:off x="4719008" y="1691241"/>
              <a:ext cx="393924" cy="393924"/>
            </a:xfrm>
            <a:custGeom>
              <a:rect b="b" l="l" r="r" t="t"/>
              <a:pathLst>
                <a:path extrusionOk="0" h="393924" w="393924">
                  <a:moveTo>
                    <a:pt x="0" y="0"/>
                  </a:moveTo>
                  <a:lnTo>
                    <a:pt x="393925" y="0"/>
                  </a:lnTo>
                  <a:lnTo>
                    <a:pt x="393925" y="393924"/>
                  </a:lnTo>
                  <a:lnTo>
                    <a:pt x="0" y="3939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5" name="Google Shape;165;p16"/>
            <p:cNvSpPr/>
            <p:nvPr/>
          </p:nvSpPr>
          <p:spPr>
            <a:xfrm>
              <a:off x="4074129" y="1691241"/>
              <a:ext cx="393924" cy="393924"/>
            </a:xfrm>
            <a:custGeom>
              <a:rect b="b" l="l" r="r" t="t"/>
              <a:pathLst>
                <a:path extrusionOk="0" h="393924" w="393924">
                  <a:moveTo>
                    <a:pt x="0" y="0"/>
                  </a:moveTo>
                  <a:lnTo>
                    <a:pt x="393925" y="0"/>
                  </a:lnTo>
                  <a:lnTo>
                    <a:pt x="393925" y="393924"/>
                  </a:lnTo>
                  <a:lnTo>
                    <a:pt x="0" y="3939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6" name="Google Shape;166;p16"/>
            <p:cNvSpPr/>
            <p:nvPr/>
          </p:nvSpPr>
          <p:spPr>
            <a:xfrm>
              <a:off x="3306" y="1636922"/>
              <a:ext cx="510243" cy="455508"/>
            </a:xfrm>
            <a:custGeom>
              <a:rect b="b" l="l" r="r" t="t"/>
              <a:pathLst>
                <a:path extrusionOk="0" h="455508" w="510243">
                  <a:moveTo>
                    <a:pt x="0" y="0"/>
                  </a:moveTo>
                  <a:lnTo>
                    <a:pt x="510243" y="0"/>
                  </a:lnTo>
                  <a:lnTo>
                    <a:pt x="510243" y="455507"/>
                  </a:lnTo>
                  <a:lnTo>
                    <a:pt x="0" y="4555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7" name="Google Shape;167;p16"/>
            <p:cNvSpPr/>
            <p:nvPr/>
          </p:nvSpPr>
          <p:spPr>
            <a:xfrm>
              <a:off x="4622149" y="2534715"/>
              <a:ext cx="389967" cy="445908"/>
            </a:xfrm>
            <a:custGeom>
              <a:rect b="b" l="l" r="r" t="t"/>
              <a:pathLst>
                <a:path extrusionOk="0" h="445908" w="389967">
                  <a:moveTo>
                    <a:pt x="0" y="0"/>
                  </a:moveTo>
                  <a:lnTo>
                    <a:pt x="389967" y="0"/>
                  </a:lnTo>
                  <a:lnTo>
                    <a:pt x="389967" y="445908"/>
                  </a:lnTo>
                  <a:lnTo>
                    <a:pt x="0" y="4459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8" name="Google Shape;168;p16"/>
            <p:cNvSpPr/>
            <p:nvPr/>
          </p:nvSpPr>
          <p:spPr>
            <a:xfrm>
              <a:off x="3850201" y="2593347"/>
              <a:ext cx="469490" cy="328643"/>
            </a:xfrm>
            <a:custGeom>
              <a:rect b="b" l="l" r="r" t="t"/>
              <a:pathLst>
                <a:path extrusionOk="0" h="328643" w="469490">
                  <a:moveTo>
                    <a:pt x="0" y="0"/>
                  </a:moveTo>
                  <a:lnTo>
                    <a:pt x="469490" y="0"/>
                  </a:lnTo>
                  <a:lnTo>
                    <a:pt x="469490" y="328644"/>
                  </a:lnTo>
                  <a:lnTo>
                    <a:pt x="0" y="3286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9" name="Google Shape;169;p16"/>
            <p:cNvSpPr/>
            <p:nvPr/>
          </p:nvSpPr>
          <p:spPr>
            <a:xfrm>
              <a:off x="3141947" y="2593347"/>
              <a:ext cx="401675" cy="328643"/>
            </a:xfrm>
            <a:custGeom>
              <a:rect b="b" l="l" r="r" t="t"/>
              <a:pathLst>
                <a:path extrusionOk="0" h="328643" w="401675">
                  <a:moveTo>
                    <a:pt x="0" y="0"/>
                  </a:moveTo>
                  <a:lnTo>
                    <a:pt x="401675" y="0"/>
                  </a:lnTo>
                  <a:lnTo>
                    <a:pt x="401675" y="328644"/>
                  </a:lnTo>
                  <a:lnTo>
                    <a:pt x="0" y="3286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0" name="Google Shape;170;p16"/>
            <p:cNvSpPr/>
            <p:nvPr/>
          </p:nvSpPr>
          <p:spPr>
            <a:xfrm>
              <a:off x="1983813" y="2534715"/>
              <a:ext cx="224575" cy="445908"/>
            </a:xfrm>
            <a:custGeom>
              <a:rect b="b" l="l" r="r" t="t"/>
              <a:pathLst>
                <a:path extrusionOk="0" h="445908" w="224575">
                  <a:moveTo>
                    <a:pt x="0" y="0"/>
                  </a:moveTo>
                  <a:lnTo>
                    <a:pt x="224576" y="0"/>
                  </a:lnTo>
                  <a:lnTo>
                    <a:pt x="224576" y="445908"/>
                  </a:lnTo>
                  <a:lnTo>
                    <a:pt x="0" y="4459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1" name="Google Shape;171;p16"/>
            <p:cNvSpPr/>
            <p:nvPr/>
          </p:nvSpPr>
          <p:spPr>
            <a:xfrm>
              <a:off x="2510846" y="2593347"/>
              <a:ext cx="328643" cy="328643"/>
            </a:xfrm>
            <a:custGeom>
              <a:rect b="b" l="l" r="r" t="t"/>
              <a:pathLst>
                <a:path extrusionOk="0" h="328643" w="328643">
                  <a:moveTo>
                    <a:pt x="0" y="0"/>
                  </a:moveTo>
                  <a:lnTo>
                    <a:pt x="328643" y="0"/>
                  </a:lnTo>
                  <a:lnTo>
                    <a:pt x="328643" y="328644"/>
                  </a:lnTo>
                  <a:lnTo>
                    <a:pt x="0" y="3286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2" name="Google Shape;172;p16"/>
            <p:cNvSpPr/>
            <p:nvPr/>
          </p:nvSpPr>
          <p:spPr>
            <a:xfrm>
              <a:off x="0" y="2494662"/>
              <a:ext cx="283092" cy="526015"/>
            </a:xfrm>
            <a:custGeom>
              <a:rect b="b" l="l" r="r" t="t"/>
              <a:pathLst>
                <a:path extrusionOk="0" h="526015" w="283092">
                  <a:moveTo>
                    <a:pt x="0" y="0"/>
                  </a:moveTo>
                  <a:lnTo>
                    <a:pt x="283092" y="0"/>
                  </a:lnTo>
                  <a:lnTo>
                    <a:pt x="283092" y="526014"/>
                  </a:lnTo>
                  <a:lnTo>
                    <a:pt x="0" y="5260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3" name="Google Shape;173;p16"/>
            <p:cNvSpPr/>
            <p:nvPr/>
          </p:nvSpPr>
          <p:spPr>
            <a:xfrm>
              <a:off x="586374" y="2494662"/>
              <a:ext cx="407422" cy="526015"/>
            </a:xfrm>
            <a:custGeom>
              <a:rect b="b" l="l" r="r" t="t"/>
              <a:pathLst>
                <a:path extrusionOk="0" h="526015" w="407422">
                  <a:moveTo>
                    <a:pt x="0" y="0"/>
                  </a:moveTo>
                  <a:lnTo>
                    <a:pt x="407422" y="0"/>
                  </a:lnTo>
                  <a:lnTo>
                    <a:pt x="407422" y="526014"/>
                  </a:lnTo>
                  <a:lnTo>
                    <a:pt x="0" y="5260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4" name="Google Shape;174;p16"/>
            <p:cNvSpPr/>
            <p:nvPr/>
          </p:nvSpPr>
          <p:spPr>
            <a:xfrm>
              <a:off x="1296254" y="2534715"/>
              <a:ext cx="385102" cy="445908"/>
            </a:xfrm>
            <a:custGeom>
              <a:rect b="b" l="l" r="r" t="t"/>
              <a:pathLst>
                <a:path extrusionOk="0" h="445908" w="385102">
                  <a:moveTo>
                    <a:pt x="0" y="0"/>
                  </a:moveTo>
                  <a:lnTo>
                    <a:pt x="385102" y="0"/>
                  </a:lnTo>
                  <a:lnTo>
                    <a:pt x="385102" y="445908"/>
                  </a:lnTo>
                  <a:lnTo>
                    <a:pt x="0" y="4459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 txBox="1"/>
          <p:nvPr/>
        </p:nvSpPr>
        <p:spPr>
          <a:xfrm>
            <a:off x="475973" y="2836897"/>
            <a:ext cx="6608053" cy="442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presentation template is free for everyone to use</a:t>
            </a:r>
            <a:endParaRPr/>
          </a:p>
          <a:p>
            <a:pPr indent="0" lvl="1" marL="0" marR="0" rtl="0" algn="ctr">
              <a:lnSpc>
                <a:spcPct val="12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thanks to the following:</a:t>
            </a:r>
            <a:endParaRPr/>
          </a:p>
        </p:txBody>
      </p:sp>
      <p:sp>
        <p:nvSpPr>
          <p:cNvPr id="180" name="Google Shape;180;p17"/>
          <p:cNvSpPr txBox="1"/>
          <p:nvPr/>
        </p:nvSpPr>
        <p:spPr>
          <a:xfrm>
            <a:off x="1309718" y="1842285"/>
            <a:ext cx="5013676" cy="554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20" u="none" cap="none" strike="noStrike">
                <a:solidFill>
                  <a:srgbClr val="F6B213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1753621" y="5334981"/>
            <a:ext cx="4330905" cy="263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the presentation template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2356406" y="7561506"/>
            <a:ext cx="3125335" cy="263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the photos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1255948" y="6819827"/>
            <a:ext cx="5326250" cy="532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Pexels, Pixabay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1981612" y="8579732"/>
            <a:ext cx="3572987" cy="355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5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HAPPY DESIGNING!</a:t>
            </a:r>
            <a:endParaRPr/>
          </a:p>
        </p:txBody>
      </p:sp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9825" y="4054575"/>
            <a:ext cx="4234749" cy="1065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