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ABeeZee"/>
      <p:regular r:id="rId8"/>
      <p:italic r:id="rId9"/>
    </p:embeddedFont>
    <p:embeddedFont>
      <p:font typeface="Roboto Mono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Mono-bold.fntdata"/><Relationship Id="rId10" Type="http://schemas.openxmlformats.org/officeDocument/2006/relationships/font" Target="fonts/RobotoMono-regular.fntdata"/><Relationship Id="rId13" Type="http://schemas.openxmlformats.org/officeDocument/2006/relationships/font" Target="fonts/RobotoMono-boldItalic.fntdata"/><Relationship Id="rId12" Type="http://schemas.openxmlformats.org/officeDocument/2006/relationships/font" Target="fonts/RobotoMon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BeeZe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ABeeZe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809750" y="114300"/>
            <a:ext cx="3943200" cy="172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2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OHIO</a:t>
            </a:r>
            <a:endParaRPr sz="11200">
              <a:solidFill>
                <a:schemeClr val="lt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85775" y="1004900"/>
            <a:ext cx="6591150" cy="123900"/>
            <a:chOff x="485775" y="1004900"/>
            <a:chExt cx="6591150" cy="123900"/>
          </a:xfrm>
        </p:grpSpPr>
        <p:sp>
          <p:nvSpPr>
            <p:cNvPr id="57" name="Google Shape;57;p13"/>
            <p:cNvSpPr/>
            <p:nvPr/>
          </p:nvSpPr>
          <p:spPr>
            <a:xfrm>
              <a:off x="485775" y="1004900"/>
              <a:ext cx="1281000" cy="12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5795925" y="1004900"/>
              <a:ext cx="1281000" cy="12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59" name="Google Shape;59;p13"/>
          <p:cNvSpPr txBox="1"/>
          <p:nvPr/>
        </p:nvSpPr>
        <p:spPr>
          <a:xfrm>
            <a:off x="1171575" y="1609725"/>
            <a:ext cx="5486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FFDC7D"/>
                </a:solidFill>
                <a:latin typeface="Roboto Mono"/>
                <a:ea typeface="Roboto Mono"/>
                <a:cs typeface="Roboto Mono"/>
                <a:sym typeface="Roboto Mono"/>
              </a:rPr>
              <a:t>Travel bucket list</a:t>
            </a:r>
            <a:endParaRPr sz="3100">
              <a:solidFill>
                <a:srgbClr val="FFDC7D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95325" y="2428875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Cedar Point Amusement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95325" y="3043406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Cleveland Museum of Art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95325" y="3657938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Rock and Roll Hall of Fame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95325" y="4272469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Museum Air Force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5325" y="4887000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Stan Hywet Hall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95325" y="5501531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Cincinnati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95325" y="6116063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Franklin Park Conservatory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95325" y="6730594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Cincinnati Zoo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95325" y="7345125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Cincinnati Botanical Gardens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95325" y="7959656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Toledo Museum of Art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95325" y="8574188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Fountain Square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95325" y="9188719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Cuyahoga Valley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95325" y="9803250"/>
            <a:ext cx="317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Wright Memorial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85775" y="2669975"/>
            <a:ext cx="88200" cy="7454425"/>
            <a:chOff x="485775" y="2669975"/>
            <a:chExt cx="88200" cy="7454425"/>
          </a:xfrm>
        </p:grpSpPr>
        <p:sp>
          <p:nvSpPr>
            <p:cNvPr id="74" name="Google Shape;74;p13"/>
            <p:cNvSpPr/>
            <p:nvPr/>
          </p:nvSpPr>
          <p:spPr>
            <a:xfrm>
              <a:off x="485775" y="2669975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485775" y="3283827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85775" y="3897679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85775" y="4511531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485775" y="5125383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85775" y="5739235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85775" y="6353088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485775" y="6966940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85775" y="7580792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85775" y="8194644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485775" y="8808496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85775" y="9422348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85775" y="10036200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13"/>
          <p:cNvSpPr txBox="1"/>
          <p:nvPr/>
        </p:nvSpPr>
        <p:spPr>
          <a:xfrm>
            <a:off x="4219575" y="2428875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Ohio State Reformatory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219575" y="3043406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West Side Market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219575" y="3657938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American Sign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219575" y="4272469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Amish Country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19575" y="4887000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Columbus Aquarium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19575" y="5501531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Cincinnati Museum Center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219575" y="6116063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Franklin Park Conservatory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19575" y="6730594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Cleveland Museum of Art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219575" y="7345125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Stan Hywet Hall &amp; Gardens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19575" y="7959656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Fountain Square, Cincinnati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19575" y="8574188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West Side Market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219575" y="9188719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Cleveland Museum of Art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219575" y="9803250"/>
            <a:ext cx="31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Rock and Roll Hall of Fame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00" name="Google Shape;100;p13"/>
          <p:cNvGrpSpPr/>
          <p:nvPr/>
        </p:nvGrpSpPr>
        <p:grpSpPr>
          <a:xfrm>
            <a:off x="4010025" y="2669975"/>
            <a:ext cx="88200" cy="7454425"/>
            <a:chOff x="485775" y="2669975"/>
            <a:chExt cx="88200" cy="7454425"/>
          </a:xfrm>
        </p:grpSpPr>
        <p:sp>
          <p:nvSpPr>
            <p:cNvPr id="101" name="Google Shape;101;p13"/>
            <p:cNvSpPr/>
            <p:nvPr/>
          </p:nvSpPr>
          <p:spPr>
            <a:xfrm>
              <a:off x="485775" y="2669975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485775" y="3283827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485775" y="3897679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85775" y="4511531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85775" y="5125383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485775" y="5739235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85775" y="6353088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85775" y="6966940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85775" y="7580792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85775" y="8194644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485775" y="8808496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85775" y="9422348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85775" y="10036200"/>
              <a:ext cx="88200" cy="88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