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oogaloo"/>
      <p:regular r:id="rId7"/>
    </p:embeddedFont>
    <p:embeddedFont>
      <p:font typeface="Bebas Neue"/>
      <p:regular r:id="rId8"/>
    </p:embeddedFont>
    <p:embeddedFont>
      <p:font typeface="ABeeZee"/>
      <p:regular r:id="rId9"/>
      <p: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39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39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ABeeZee-italic.fntdata"/><Relationship Id="rId9" Type="http://schemas.openxmlformats.org/officeDocument/2006/relationships/font" Target="fonts/ABeeZe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oogaloo-regular.fntdata"/><Relationship Id="rId8" Type="http://schemas.openxmlformats.org/officeDocument/2006/relationships/font" Target="fonts/BebasNe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700"/>
            <a:ext cx="7560000" cy="10697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686450" y="805832"/>
            <a:ext cx="6187100" cy="0"/>
            <a:chOff x="707550" y="805832"/>
            <a:chExt cx="6187100" cy="0"/>
          </a:xfrm>
        </p:grpSpPr>
        <p:cxnSp>
          <p:nvCxnSpPr>
            <p:cNvPr id="56" name="Google Shape;56;p13"/>
            <p:cNvCxnSpPr/>
            <p:nvPr/>
          </p:nvCxnSpPr>
          <p:spPr>
            <a:xfrm>
              <a:off x="707550" y="805832"/>
              <a:ext cx="10062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" name="Google Shape;57;p13"/>
            <p:cNvCxnSpPr/>
            <p:nvPr/>
          </p:nvCxnSpPr>
          <p:spPr>
            <a:xfrm>
              <a:off x="5888450" y="805832"/>
              <a:ext cx="10062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8" name="Google Shape;58;p13"/>
          <p:cNvSpPr txBox="1"/>
          <p:nvPr/>
        </p:nvSpPr>
        <p:spPr>
          <a:xfrm>
            <a:off x="1732050" y="520640"/>
            <a:ext cx="4095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rPr>
              <a:t>Travel bucket list</a:t>
            </a:r>
            <a:endParaRPr sz="3400">
              <a:solidFill>
                <a:schemeClr val="lt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26735" y="908010"/>
            <a:ext cx="6517500" cy="144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400">
                <a:solidFill>
                  <a:srgbClr val="C7F5CF"/>
                </a:solidFill>
                <a:latin typeface="Boogaloo"/>
                <a:ea typeface="Boogaloo"/>
                <a:cs typeface="Boogaloo"/>
                <a:sym typeface="Boogaloo"/>
              </a:rPr>
              <a:t>New Hampshire</a:t>
            </a:r>
            <a:endParaRPr sz="9400">
              <a:solidFill>
                <a:srgbClr val="C7F5CF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890804" y="2507890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Washington Cog Railway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890804" y="3127333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The Flume Gorge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890804" y="3746776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Washington Auto Road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890804" y="4366219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Kancamagus Highway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890804" y="4985663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White Mountain Forest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890804" y="5605106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Strawbery Banke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890804" y="6224549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Conway Scenic Railroad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890804" y="6843993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Market Square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890804" y="7463436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Portsmouth's Houses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90804" y="8082879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Hampton Beach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90804" y="8702322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Mt. Monadnock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90804" y="9321766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North Conway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592074" y="2598940"/>
            <a:ext cx="196200" cy="7620519"/>
            <a:chOff x="668274" y="2598940"/>
            <a:chExt cx="196200" cy="7620519"/>
          </a:xfrm>
        </p:grpSpPr>
        <p:sp>
          <p:nvSpPr>
            <p:cNvPr id="73" name="Google Shape;73;p13"/>
            <p:cNvSpPr/>
            <p:nvPr/>
          </p:nvSpPr>
          <p:spPr>
            <a:xfrm>
              <a:off x="668274" y="2598940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668274" y="3218383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668274" y="3837826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668274" y="4457270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668274" y="5076713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668274" y="5696156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668274" y="6315600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668274" y="6935043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668274" y="7554486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668274" y="8173929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668274" y="8793373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668274" y="9412816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668274" y="10032259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86" name="Google Shape;86;p13"/>
          <p:cNvSpPr txBox="1"/>
          <p:nvPr/>
        </p:nvSpPr>
        <p:spPr>
          <a:xfrm>
            <a:off x="890804" y="9941209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Currier Museum of Art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481213" y="2507890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Story Land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481213" y="3127333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Clark's Bears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481213" y="3746776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Currier Museum of Art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481213" y="4366219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Zimmerman House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481213" y="4985663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Lake Winnipesaukee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481213" y="5605106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Fall Foliage Drives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481213" y="6224549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Polar Caves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481213" y="6843993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Santa's Village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481213" y="7463436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Lost River Gorge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481213" y="8082879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Isles of Shoals Cruises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481213" y="8702322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Woodman Institute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481213" y="9321766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Garrison House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99" name="Google Shape;99;p13"/>
          <p:cNvGrpSpPr/>
          <p:nvPr/>
        </p:nvGrpSpPr>
        <p:grpSpPr>
          <a:xfrm>
            <a:off x="4182482" y="2598940"/>
            <a:ext cx="196200" cy="7620519"/>
            <a:chOff x="668274" y="2598940"/>
            <a:chExt cx="196200" cy="7620519"/>
          </a:xfrm>
        </p:grpSpPr>
        <p:sp>
          <p:nvSpPr>
            <p:cNvPr id="100" name="Google Shape;100;p13"/>
            <p:cNvSpPr/>
            <p:nvPr/>
          </p:nvSpPr>
          <p:spPr>
            <a:xfrm>
              <a:off x="668274" y="2598940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668274" y="3218383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668274" y="3837826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668274" y="4457270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668274" y="5076713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668274" y="5696156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668274" y="6315600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668274" y="6935043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668274" y="7554486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668274" y="8173929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668274" y="8793373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668274" y="9412816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668274" y="10032259"/>
              <a:ext cx="196200" cy="1872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13" name="Google Shape;113;p13"/>
          <p:cNvSpPr txBox="1"/>
          <p:nvPr/>
        </p:nvSpPr>
        <p:spPr>
          <a:xfrm>
            <a:off x="4481213" y="9941209"/>
            <a:ext cx="291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White Mountain Forest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