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Source Sans Pro SemiBold"/>
      <p:regular r:id="rId7"/>
      <p:bold r:id="rId8"/>
      <p:italic r:id="rId9"/>
      <p:boldItalic r:id="rId10"/>
    </p:embeddedFont>
    <p:embeddedFont>
      <p:font typeface="Source Sans Pro Black"/>
      <p:bold r:id="rId11"/>
      <p:boldItalic r:id="rId12"/>
    </p:embeddedFont>
    <p:embeddedFont>
      <p:font typeface="Source Sans Pr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422">
          <p15:clr>
            <a:srgbClr val="A4A3A4"/>
          </p15:clr>
        </p15:guide>
        <p15:guide id="3" pos="34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422"/>
        <p:guide pos="3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ourceSansProBlack-bold.fntdata"/><Relationship Id="rId10" Type="http://schemas.openxmlformats.org/officeDocument/2006/relationships/font" Target="fonts/SourceSansProSemiBold-boldItalic.fntdata"/><Relationship Id="rId13" Type="http://schemas.openxmlformats.org/officeDocument/2006/relationships/font" Target="fonts/SourceSansPro-regular.fntdata"/><Relationship Id="rId12" Type="http://schemas.openxmlformats.org/officeDocument/2006/relationships/font" Target="fonts/SourceSansProBlack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SourceSansProSemiBold-italic.fntdata"/><Relationship Id="rId15" Type="http://schemas.openxmlformats.org/officeDocument/2006/relationships/font" Target="fonts/SourceSansPro-italic.fntdata"/><Relationship Id="rId14" Type="http://schemas.openxmlformats.org/officeDocument/2006/relationships/font" Target="fonts/SourceSansPro-bold.fntdata"/><Relationship Id="rId16" Type="http://schemas.openxmlformats.org/officeDocument/2006/relationships/font" Target="fonts/SourceSansPr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ourceSansProSemiBold-regular.fntdata"/><Relationship Id="rId8" Type="http://schemas.openxmlformats.org/officeDocument/2006/relationships/font" Target="fonts/SourceSansPro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183280"/>
            <a:ext cx="7560003" cy="251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1081" y="0"/>
            <a:ext cx="4698920" cy="2156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483624" y="304575"/>
            <a:ext cx="4299374" cy="1655352"/>
            <a:chOff x="483624" y="304575"/>
            <a:chExt cx="4299374" cy="1655352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483624" y="304575"/>
              <a:ext cx="32328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000">
                  <a:solidFill>
                    <a:srgbClr val="1D2623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Multiple</a:t>
              </a:r>
              <a:endParaRPr sz="6000">
                <a:solidFill>
                  <a:srgbClr val="1D2623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503499" y="1036527"/>
              <a:ext cx="42795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6000">
                  <a:solidFill>
                    <a:srgbClr val="E5C7AB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Choice Quiz</a:t>
              </a:r>
              <a:endParaRPr sz="6000">
                <a:solidFill>
                  <a:srgbClr val="E5C7AB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0" y="-12"/>
            <a:ext cx="5127400" cy="2046988"/>
            <a:chOff x="0" y="-12"/>
            <a:chExt cx="5127400" cy="2046988"/>
          </a:xfrm>
        </p:grpSpPr>
        <p:cxnSp>
          <p:nvCxnSpPr>
            <p:cNvPr id="60" name="Google Shape;60;p13"/>
            <p:cNvCxnSpPr/>
            <p:nvPr/>
          </p:nvCxnSpPr>
          <p:spPr>
            <a:xfrm>
              <a:off x="0" y="2046975"/>
              <a:ext cx="2742600" cy="0"/>
            </a:xfrm>
            <a:prstGeom prst="straightConnector1">
              <a:avLst/>
            </a:prstGeom>
            <a:noFill/>
            <a:ln cap="flat" cmpd="sng" w="28575">
              <a:solidFill>
                <a:srgbClr val="1D262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5127400" y="-12"/>
              <a:ext cx="0" cy="1768800"/>
            </a:xfrm>
            <a:prstGeom prst="straightConnector1">
              <a:avLst/>
            </a:prstGeom>
            <a:noFill/>
            <a:ln cap="flat" cmpd="sng" w="28575">
              <a:solidFill>
                <a:srgbClr val="1D262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>
              <a:off x="5014775" y="-12"/>
              <a:ext cx="0" cy="1768800"/>
            </a:xfrm>
            <a:prstGeom prst="straightConnector1">
              <a:avLst/>
            </a:prstGeom>
            <a:noFill/>
            <a:ln cap="flat" cmpd="sng" w="76200">
              <a:solidFill>
                <a:srgbClr val="1D262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3" name="Google Shape;63;p13"/>
          <p:cNvGrpSpPr/>
          <p:nvPr/>
        </p:nvGrpSpPr>
        <p:grpSpPr>
          <a:xfrm>
            <a:off x="530025" y="2752525"/>
            <a:ext cx="6491975" cy="1295076"/>
            <a:chOff x="530025" y="2752525"/>
            <a:chExt cx="6491975" cy="1295076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530025" y="2752525"/>
              <a:ext cx="6489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Good self esteem helps you to have what around others?</a:t>
              </a:r>
              <a:endParaRPr b="1" sz="1800">
                <a:solidFill>
                  <a:srgbClr val="1D2623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65" name="Google Shape;65;p13"/>
            <p:cNvGrpSpPr/>
            <p:nvPr/>
          </p:nvGrpSpPr>
          <p:grpSpPr>
            <a:xfrm>
              <a:off x="530025" y="3189750"/>
              <a:ext cx="2079951" cy="277200"/>
              <a:chOff x="530025" y="3189750"/>
              <a:chExt cx="2079951" cy="277200"/>
            </a:xfrm>
          </p:grpSpPr>
          <p:sp>
            <p:nvSpPr>
              <p:cNvPr id="66" name="Google Shape;66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67" name="Google Shape;67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Confidence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68" name="Google Shape;68;p13"/>
            <p:cNvGrpSpPr/>
            <p:nvPr/>
          </p:nvGrpSpPr>
          <p:grpSpPr>
            <a:xfrm>
              <a:off x="530025" y="3494476"/>
              <a:ext cx="2079951" cy="277200"/>
              <a:chOff x="530025" y="3189750"/>
              <a:chExt cx="2079951" cy="277200"/>
            </a:xfrm>
          </p:grpSpPr>
          <p:sp>
            <p:nvSpPr>
              <p:cNvPr id="69" name="Google Shape;69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B.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70" name="Google Shape;70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Optimism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71" name="Google Shape;71;p13"/>
            <p:cNvGrpSpPr/>
            <p:nvPr/>
          </p:nvGrpSpPr>
          <p:grpSpPr>
            <a:xfrm>
              <a:off x="3080475" y="3189750"/>
              <a:ext cx="2079951" cy="277200"/>
              <a:chOff x="530025" y="3189750"/>
              <a:chExt cx="2079951" cy="277200"/>
            </a:xfrm>
          </p:grpSpPr>
          <p:sp>
            <p:nvSpPr>
              <p:cNvPr id="72" name="Google Shape;72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C.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73" name="Google Shape;73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Mood swings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74" name="Google Shape;74;p13"/>
            <p:cNvGrpSpPr/>
            <p:nvPr/>
          </p:nvGrpSpPr>
          <p:grpSpPr>
            <a:xfrm>
              <a:off x="3080475" y="3494476"/>
              <a:ext cx="2079951" cy="277200"/>
              <a:chOff x="530025" y="3189750"/>
              <a:chExt cx="2079951" cy="277200"/>
            </a:xfrm>
          </p:grpSpPr>
          <p:sp>
            <p:nvSpPr>
              <p:cNvPr id="75" name="Google Shape;75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D.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76" name="Google Shape;76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Self-Concept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77" name="Google Shape;77;p13"/>
            <p:cNvGrpSpPr/>
            <p:nvPr/>
          </p:nvGrpSpPr>
          <p:grpSpPr>
            <a:xfrm>
              <a:off x="543200" y="3961475"/>
              <a:ext cx="6478800" cy="86126"/>
              <a:chOff x="543200" y="3961475"/>
              <a:chExt cx="6478800" cy="86126"/>
            </a:xfrm>
          </p:grpSpPr>
          <p:cxnSp>
            <p:nvCxnSpPr>
              <p:cNvPr id="78" name="Google Shape;78;p13"/>
              <p:cNvCxnSpPr/>
              <p:nvPr/>
            </p:nvCxnSpPr>
            <p:spPr>
              <a:xfrm>
                <a:off x="543200" y="3961475"/>
                <a:ext cx="6478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D262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" name="Google Shape;79;p13"/>
              <p:cNvCxnSpPr/>
              <p:nvPr/>
            </p:nvCxnSpPr>
            <p:spPr>
              <a:xfrm>
                <a:off x="543200" y="4047601"/>
                <a:ext cx="64788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1D262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80" name="Google Shape;80;p13"/>
          <p:cNvGrpSpPr/>
          <p:nvPr/>
        </p:nvGrpSpPr>
        <p:grpSpPr>
          <a:xfrm>
            <a:off x="530025" y="4670325"/>
            <a:ext cx="6491975" cy="1573378"/>
            <a:chOff x="530025" y="4670325"/>
            <a:chExt cx="6491975" cy="1573378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530025" y="4670325"/>
              <a:ext cx="64899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ru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Having a positive attitude towards your future, means</a:t>
              </a:r>
              <a:endParaRPr b="1" sz="1800">
                <a:solidFill>
                  <a:srgbClr val="1D2623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that you are...</a:t>
              </a:r>
              <a:endParaRPr b="1" sz="1800">
                <a:solidFill>
                  <a:srgbClr val="1D2623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82" name="Google Shape;82;p13"/>
            <p:cNvGrpSpPr/>
            <p:nvPr/>
          </p:nvGrpSpPr>
          <p:grpSpPr>
            <a:xfrm>
              <a:off x="530025" y="5385852"/>
              <a:ext cx="2079951" cy="277200"/>
              <a:chOff x="530025" y="3189750"/>
              <a:chExt cx="2079951" cy="277200"/>
            </a:xfrm>
          </p:grpSpPr>
          <p:sp>
            <p:nvSpPr>
              <p:cNvPr id="83" name="Google Shape;83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84" name="Google Shape;84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Resilient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85" name="Google Shape;85;p13"/>
            <p:cNvGrpSpPr/>
            <p:nvPr/>
          </p:nvGrpSpPr>
          <p:grpSpPr>
            <a:xfrm>
              <a:off x="530025" y="5690579"/>
              <a:ext cx="2079951" cy="277200"/>
              <a:chOff x="530025" y="3189750"/>
              <a:chExt cx="2079951" cy="277200"/>
            </a:xfrm>
          </p:grpSpPr>
          <p:sp>
            <p:nvSpPr>
              <p:cNvPr id="86" name="Google Shape;86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B.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Vibing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88" name="Google Shape;88;p13"/>
            <p:cNvGrpSpPr/>
            <p:nvPr/>
          </p:nvGrpSpPr>
          <p:grpSpPr>
            <a:xfrm>
              <a:off x="3080475" y="5385852"/>
              <a:ext cx="2079951" cy="277200"/>
              <a:chOff x="530025" y="3189750"/>
              <a:chExt cx="2079951" cy="277200"/>
            </a:xfrm>
          </p:grpSpPr>
          <p:sp>
            <p:nvSpPr>
              <p:cNvPr id="89" name="Google Shape;89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C.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90" name="Google Shape;90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Optimistic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91" name="Google Shape;91;p13"/>
            <p:cNvGrpSpPr/>
            <p:nvPr/>
          </p:nvGrpSpPr>
          <p:grpSpPr>
            <a:xfrm>
              <a:off x="3080475" y="5690579"/>
              <a:ext cx="2079951" cy="277200"/>
              <a:chOff x="530025" y="3189750"/>
              <a:chExt cx="2079951" cy="277200"/>
            </a:xfrm>
          </p:grpSpPr>
          <p:sp>
            <p:nvSpPr>
              <p:cNvPr id="92" name="Google Shape;92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D.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93" name="Google Shape;93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Confident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94" name="Google Shape;94;p13"/>
            <p:cNvGrpSpPr/>
            <p:nvPr/>
          </p:nvGrpSpPr>
          <p:grpSpPr>
            <a:xfrm>
              <a:off x="543200" y="6157577"/>
              <a:ext cx="6478800" cy="86126"/>
              <a:chOff x="543200" y="3961475"/>
              <a:chExt cx="6478800" cy="86126"/>
            </a:xfrm>
          </p:grpSpPr>
          <p:cxnSp>
            <p:nvCxnSpPr>
              <p:cNvPr id="95" name="Google Shape;95;p13"/>
              <p:cNvCxnSpPr/>
              <p:nvPr/>
            </p:nvCxnSpPr>
            <p:spPr>
              <a:xfrm>
                <a:off x="543200" y="3961475"/>
                <a:ext cx="6478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D262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" name="Google Shape;96;p13"/>
              <p:cNvCxnSpPr/>
              <p:nvPr/>
            </p:nvCxnSpPr>
            <p:spPr>
              <a:xfrm>
                <a:off x="543200" y="4047601"/>
                <a:ext cx="64788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1D262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97" name="Google Shape;97;p13"/>
          <p:cNvGrpSpPr/>
          <p:nvPr/>
        </p:nvGrpSpPr>
        <p:grpSpPr>
          <a:xfrm>
            <a:off x="530025" y="6863127"/>
            <a:ext cx="6491975" cy="1288452"/>
            <a:chOff x="530025" y="4955252"/>
            <a:chExt cx="6491975" cy="1288452"/>
          </a:xfrm>
        </p:grpSpPr>
        <p:sp>
          <p:nvSpPr>
            <p:cNvPr id="98" name="Google Shape;98;p13"/>
            <p:cNvSpPr txBox="1"/>
            <p:nvPr/>
          </p:nvSpPr>
          <p:spPr>
            <a:xfrm>
              <a:off x="530025" y="4955252"/>
              <a:ext cx="6489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Self-awareness includes knowing about my...</a:t>
              </a:r>
              <a:endParaRPr b="1" sz="1800">
                <a:solidFill>
                  <a:srgbClr val="1D2623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99" name="Google Shape;99;p13"/>
            <p:cNvGrpSpPr/>
            <p:nvPr/>
          </p:nvGrpSpPr>
          <p:grpSpPr>
            <a:xfrm>
              <a:off x="530025" y="5385852"/>
              <a:ext cx="2079951" cy="277200"/>
              <a:chOff x="530025" y="3189750"/>
              <a:chExt cx="2079951" cy="277200"/>
            </a:xfrm>
          </p:grpSpPr>
          <p:sp>
            <p:nvSpPr>
              <p:cNvPr id="100" name="Google Shape;100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01" name="Google Shape;101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Strengths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02" name="Google Shape;102;p13"/>
            <p:cNvGrpSpPr/>
            <p:nvPr/>
          </p:nvGrpSpPr>
          <p:grpSpPr>
            <a:xfrm>
              <a:off x="530025" y="5690579"/>
              <a:ext cx="2079951" cy="277200"/>
              <a:chOff x="530025" y="3189750"/>
              <a:chExt cx="2079951" cy="277200"/>
            </a:xfrm>
          </p:grpSpPr>
          <p:sp>
            <p:nvSpPr>
              <p:cNvPr id="103" name="Google Shape;103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B.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04" name="Google Shape;104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weaknesses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05" name="Google Shape;105;p13"/>
            <p:cNvGrpSpPr/>
            <p:nvPr/>
          </p:nvGrpSpPr>
          <p:grpSpPr>
            <a:xfrm>
              <a:off x="3080475" y="5385852"/>
              <a:ext cx="2079951" cy="277200"/>
              <a:chOff x="530025" y="3189750"/>
              <a:chExt cx="2079951" cy="277200"/>
            </a:xfrm>
          </p:grpSpPr>
          <p:sp>
            <p:nvSpPr>
              <p:cNvPr id="106" name="Google Shape;106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C.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07" name="Google Shape;107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Hobbies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08" name="Google Shape;108;p13"/>
            <p:cNvGrpSpPr/>
            <p:nvPr/>
          </p:nvGrpSpPr>
          <p:grpSpPr>
            <a:xfrm>
              <a:off x="3080475" y="5690579"/>
              <a:ext cx="2079951" cy="277200"/>
              <a:chOff x="530025" y="3189750"/>
              <a:chExt cx="2079951" cy="277200"/>
            </a:xfrm>
          </p:grpSpPr>
          <p:sp>
            <p:nvSpPr>
              <p:cNvPr id="109" name="Google Shape;109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D.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10" name="Google Shape;110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All of the above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11" name="Google Shape;111;p13"/>
            <p:cNvGrpSpPr/>
            <p:nvPr/>
          </p:nvGrpSpPr>
          <p:grpSpPr>
            <a:xfrm>
              <a:off x="543200" y="6157577"/>
              <a:ext cx="6478800" cy="86126"/>
              <a:chOff x="543200" y="3961475"/>
              <a:chExt cx="6478800" cy="86126"/>
            </a:xfrm>
          </p:grpSpPr>
          <p:cxnSp>
            <p:nvCxnSpPr>
              <p:cNvPr id="112" name="Google Shape;112;p13"/>
              <p:cNvCxnSpPr/>
              <p:nvPr/>
            </p:nvCxnSpPr>
            <p:spPr>
              <a:xfrm>
                <a:off x="543200" y="3961475"/>
                <a:ext cx="6478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D262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" name="Google Shape;113;p13"/>
              <p:cNvCxnSpPr/>
              <p:nvPr/>
            </p:nvCxnSpPr>
            <p:spPr>
              <a:xfrm>
                <a:off x="543200" y="4047601"/>
                <a:ext cx="64788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1D262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14" name="Google Shape;114;p13"/>
          <p:cNvGrpSpPr/>
          <p:nvPr/>
        </p:nvGrpSpPr>
        <p:grpSpPr>
          <a:xfrm>
            <a:off x="530025" y="8757753"/>
            <a:ext cx="6491975" cy="1288452"/>
            <a:chOff x="530025" y="4955252"/>
            <a:chExt cx="6491975" cy="1288452"/>
          </a:xfrm>
        </p:grpSpPr>
        <p:sp>
          <p:nvSpPr>
            <p:cNvPr id="115" name="Google Shape;115;p13"/>
            <p:cNvSpPr txBox="1"/>
            <p:nvPr/>
          </p:nvSpPr>
          <p:spPr>
            <a:xfrm>
              <a:off x="530025" y="4955252"/>
              <a:ext cx="6489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What is a “Need”?</a:t>
              </a:r>
              <a:endParaRPr b="1" sz="1800">
                <a:solidFill>
                  <a:srgbClr val="1D2623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grpSp>
          <p:nvGrpSpPr>
            <p:cNvPr id="116" name="Google Shape;116;p13"/>
            <p:cNvGrpSpPr/>
            <p:nvPr/>
          </p:nvGrpSpPr>
          <p:grpSpPr>
            <a:xfrm>
              <a:off x="530025" y="5385852"/>
              <a:ext cx="2079951" cy="277200"/>
              <a:chOff x="530025" y="3189750"/>
              <a:chExt cx="2079951" cy="277200"/>
            </a:xfrm>
          </p:grpSpPr>
          <p:sp>
            <p:nvSpPr>
              <p:cNvPr id="117" name="Google Shape;117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18" name="Google Shape;118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A boat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19" name="Google Shape;119;p13"/>
            <p:cNvGrpSpPr/>
            <p:nvPr/>
          </p:nvGrpSpPr>
          <p:grpSpPr>
            <a:xfrm>
              <a:off x="530025" y="5690579"/>
              <a:ext cx="2079951" cy="277200"/>
              <a:chOff x="530025" y="3189750"/>
              <a:chExt cx="2079951" cy="277200"/>
            </a:xfrm>
          </p:grpSpPr>
          <p:sp>
            <p:nvSpPr>
              <p:cNvPr id="120" name="Google Shape;120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B.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21" name="Google Shape;121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Flowers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22" name="Google Shape;122;p13"/>
            <p:cNvGrpSpPr/>
            <p:nvPr/>
          </p:nvGrpSpPr>
          <p:grpSpPr>
            <a:xfrm>
              <a:off x="3080475" y="5385852"/>
              <a:ext cx="2079951" cy="277200"/>
              <a:chOff x="530025" y="3189750"/>
              <a:chExt cx="2079951" cy="277200"/>
            </a:xfrm>
          </p:grpSpPr>
          <p:sp>
            <p:nvSpPr>
              <p:cNvPr id="123" name="Google Shape;123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C.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24" name="Google Shape;124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Food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25" name="Google Shape;125;p13"/>
            <p:cNvGrpSpPr/>
            <p:nvPr/>
          </p:nvGrpSpPr>
          <p:grpSpPr>
            <a:xfrm>
              <a:off x="3080475" y="5690579"/>
              <a:ext cx="2079951" cy="277200"/>
              <a:chOff x="530025" y="3189750"/>
              <a:chExt cx="2079951" cy="277200"/>
            </a:xfrm>
          </p:grpSpPr>
          <p:sp>
            <p:nvSpPr>
              <p:cNvPr id="126" name="Google Shape;126;p13"/>
              <p:cNvSpPr txBox="1"/>
              <p:nvPr/>
            </p:nvSpPr>
            <p:spPr>
              <a:xfrm>
                <a:off x="530025" y="3189750"/>
                <a:ext cx="297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8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D.</a:t>
                </a:r>
                <a:endParaRPr b="1" sz="18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27" name="Google Shape;127;p13"/>
              <p:cNvSpPr txBox="1"/>
              <p:nvPr/>
            </p:nvSpPr>
            <p:spPr>
              <a:xfrm>
                <a:off x="947375" y="3205200"/>
                <a:ext cx="16626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600">
                    <a:solidFill>
                      <a:srgbClr val="1D2623"/>
                    </a:solidFill>
                    <a:latin typeface="Source Sans Pro"/>
                    <a:ea typeface="Source Sans Pro"/>
                    <a:cs typeface="Source Sans Pro"/>
                    <a:sym typeface="Source Sans Pro"/>
                  </a:rPr>
                  <a:t>Clothes</a:t>
                </a:r>
                <a:endParaRPr sz="1600">
                  <a:solidFill>
                    <a:srgbClr val="1D2623"/>
                  </a:solidFill>
                  <a:latin typeface="Source Sans Pro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128" name="Google Shape;128;p13"/>
            <p:cNvGrpSpPr/>
            <p:nvPr/>
          </p:nvGrpSpPr>
          <p:grpSpPr>
            <a:xfrm>
              <a:off x="543200" y="6157577"/>
              <a:ext cx="6478800" cy="86126"/>
              <a:chOff x="543200" y="3961475"/>
              <a:chExt cx="6478800" cy="86126"/>
            </a:xfrm>
          </p:grpSpPr>
          <p:cxnSp>
            <p:nvCxnSpPr>
              <p:cNvPr id="129" name="Google Shape;129;p13"/>
              <p:cNvCxnSpPr/>
              <p:nvPr/>
            </p:nvCxnSpPr>
            <p:spPr>
              <a:xfrm>
                <a:off x="543200" y="3961475"/>
                <a:ext cx="6478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D262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" name="Google Shape;130;p13"/>
              <p:cNvCxnSpPr/>
              <p:nvPr/>
            </p:nvCxnSpPr>
            <p:spPr>
              <a:xfrm>
                <a:off x="543200" y="4047601"/>
                <a:ext cx="64788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1D262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