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Fira Sans SemiBold"/>
      <p:regular r:id="rId7"/>
      <p:bold r:id="rId8"/>
      <p:italic r:id="rId9"/>
      <p:boldItalic r:id="rId10"/>
    </p:embeddedFont>
    <p:embeddedFont>
      <p:font typeface="Fira Sans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2381">
          <p15:clr>
            <a:srgbClr val="A4A3A4"/>
          </p15:clr>
        </p15:guide>
        <p15:guide id="3" pos="297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  <p:guide pos="297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FiraSans-regular.fntdata"/><Relationship Id="rId10" Type="http://schemas.openxmlformats.org/officeDocument/2006/relationships/font" Target="fonts/FiraSansSemiBold-boldItalic.fntdata"/><Relationship Id="rId13" Type="http://schemas.openxmlformats.org/officeDocument/2006/relationships/font" Target="fonts/FiraSans-italic.fntdata"/><Relationship Id="rId12" Type="http://schemas.openxmlformats.org/officeDocument/2006/relationships/font" Target="fonts/FiraSans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FiraSansSemiBold-italic.fntdata"/><Relationship Id="rId14" Type="http://schemas.openxmlformats.org/officeDocument/2006/relationships/font" Target="fonts/FiraSans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FiraSansSemiBold-regular.fntdata"/><Relationship Id="rId8" Type="http://schemas.openxmlformats.org/officeDocument/2006/relationships/font" Target="fonts/FiraSansSemiBold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7560000" cy="10692000"/>
          </a:xfrm>
          <a:prstGeom prst="rect">
            <a:avLst/>
          </a:prstGeom>
          <a:solidFill>
            <a:srgbClr val="E8EDE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43202" y="4120450"/>
            <a:ext cx="5189524" cy="4084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57573" y="5922325"/>
            <a:ext cx="4402425" cy="4769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7560001" cy="2566343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910775" y="6770275"/>
            <a:ext cx="4472325" cy="3509124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3"/>
          <p:cNvSpPr txBox="1"/>
          <p:nvPr/>
        </p:nvSpPr>
        <p:spPr>
          <a:xfrm>
            <a:off x="433843" y="341102"/>
            <a:ext cx="6584700" cy="17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5600">
                <a:latin typeface="Fira Sans"/>
                <a:ea typeface="Fira Sans"/>
                <a:cs typeface="Fira Sans"/>
                <a:sym typeface="Fira Sans"/>
              </a:rPr>
              <a:t>PACKING CHECKLIST WHEN MOVING</a:t>
            </a:r>
            <a:endParaRPr sz="5600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486226" y="2108000"/>
            <a:ext cx="46905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latin typeface="Fira Sans"/>
                <a:ea typeface="Fira Sans"/>
                <a:cs typeface="Fira Sans"/>
                <a:sym typeface="Fira Sans"/>
              </a:rPr>
              <a:t>Make your next move easier with our packing checklist for for each room of your home.</a:t>
            </a:r>
            <a:endParaRPr sz="900">
              <a:latin typeface="Fira Sans"/>
              <a:ea typeface="Fira Sans"/>
              <a:cs typeface="Fira Sans"/>
              <a:sym typeface="Fira Sans"/>
            </a:endParaRPr>
          </a:p>
        </p:txBody>
      </p:sp>
      <p:grpSp>
        <p:nvGrpSpPr>
          <p:cNvPr id="61" name="Google Shape;61;p13"/>
          <p:cNvGrpSpPr/>
          <p:nvPr/>
        </p:nvGrpSpPr>
        <p:grpSpPr>
          <a:xfrm>
            <a:off x="471500" y="2771775"/>
            <a:ext cx="2643300" cy="2480344"/>
            <a:chOff x="471500" y="2771775"/>
            <a:chExt cx="2643300" cy="2480344"/>
          </a:xfrm>
        </p:grpSpPr>
        <p:sp>
          <p:nvSpPr>
            <p:cNvPr id="62" name="Google Shape;62;p13"/>
            <p:cNvSpPr/>
            <p:nvPr/>
          </p:nvSpPr>
          <p:spPr>
            <a:xfrm>
              <a:off x="471500" y="2771775"/>
              <a:ext cx="2643300" cy="338100"/>
            </a:xfrm>
            <a:prstGeom prst="rect">
              <a:avLst/>
            </a:prstGeom>
            <a:solidFill>
              <a:srgbClr val="AFC07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" name="Google Shape;63;p13"/>
            <p:cNvSpPr txBox="1"/>
            <p:nvPr/>
          </p:nvSpPr>
          <p:spPr>
            <a:xfrm>
              <a:off x="552450" y="2857525"/>
              <a:ext cx="13287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lt1"/>
                  </a:solidFill>
                  <a:latin typeface="Fira Sans SemiBold"/>
                  <a:ea typeface="Fira Sans SemiBold"/>
                  <a:cs typeface="Fira Sans SemiBold"/>
                  <a:sym typeface="Fira Sans SemiBold"/>
                </a:rPr>
                <a:t>BEDROOM:</a:t>
              </a:r>
              <a:endParaRPr sz="1200">
                <a:solidFill>
                  <a:schemeClr val="lt1"/>
                </a:solidFill>
                <a:latin typeface="Fira Sans SemiBold"/>
                <a:ea typeface="Fira Sans SemiBold"/>
                <a:cs typeface="Fira Sans SemiBold"/>
                <a:sym typeface="Fira Sans SemiBold"/>
              </a:endParaRPr>
            </a:p>
          </p:txBody>
        </p:sp>
        <p:grpSp>
          <p:nvGrpSpPr>
            <p:cNvPr id="64" name="Google Shape;64;p13"/>
            <p:cNvGrpSpPr/>
            <p:nvPr/>
          </p:nvGrpSpPr>
          <p:grpSpPr>
            <a:xfrm>
              <a:off x="552450" y="3167056"/>
              <a:ext cx="1540669" cy="184800"/>
              <a:chOff x="552450" y="3167056"/>
              <a:chExt cx="1540669" cy="184800"/>
            </a:xfrm>
          </p:grpSpPr>
          <p:sp>
            <p:nvSpPr>
              <p:cNvPr id="65" name="Google Shape;65;p13"/>
              <p:cNvSpPr/>
              <p:nvPr/>
            </p:nvSpPr>
            <p:spPr>
              <a:xfrm>
                <a:off x="552450" y="3203506"/>
                <a:ext cx="114300" cy="111900"/>
              </a:xfrm>
              <a:prstGeom prst="rect">
                <a:avLst/>
              </a:prstGeom>
              <a:solidFill>
                <a:schemeClr val="lt1"/>
              </a:solidFill>
              <a:ln cap="flat" cmpd="sng" w="9525">
                <a:solidFill>
                  <a:srgbClr val="AFC07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" name="Google Shape;66;p13"/>
              <p:cNvSpPr txBox="1"/>
              <p:nvPr/>
            </p:nvSpPr>
            <p:spPr>
              <a:xfrm>
                <a:off x="721519" y="3167056"/>
                <a:ext cx="13716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Fira Sans"/>
                    <a:ea typeface="Fira Sans"/>
                    <a:cs typeface="Fira Sans"/>
                    <a:sym typeface="Fira Sans"/>
                  </a:rPr>
                  <a:t>BEDDING</a:t>
                </a:r>
                <a:endParaRPr sz="12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  <p:grpSp>
          <p:nvGrpSpPr>
            <p:cNvPr id="67" name="Google Shape;67;p13"/>
            <p:cNvGrpSpPr/>
            <p:nvPr/>
          </p:nvGrpSpPr>
          <p:grpSpPr>
            <a:xfrm>
              <a:off x="552450" y="3378197"/>
              <a:ext cx="1690676" cy="184800"/>
              <a:chOff x="552450" y="3167050"/>
              <a:chExt cx="1690676" cy="184800"/>
            </a:xfrm>
          </p:grpSpPr>
          <p:sp>
            <p:nvSpPr>
              <p:cNvPr id="68" name="Google Shape;68;p13"/>
              <p:cNvSpPr/>
              <p:nvPr/>
            </p:nvSpPr>
            <p:spPr>
              <a:xfrm>
                <a:off x="552450" y="3203506"/>
                <a:ext cx="114300" cy="111900"/>
              </a:xfrm>
              <a:prstGeom prst="rect">
                <a:avLst/>
              </a:prstGeom>
              <a:solidFill>
                <a:schemeClr val="lt1"/>
              </a:solidFill>
              <a:ln cap="flat" cmpd="sng" w="9525">
                <a:solidFill>
                  <a:srgbClr val="AFC07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" name="Google Shape;69;p13"/>
              <p:cNvSpPr txBox="1"/>
              <p:nvPr/>
            </p:nvSpPr>
            <p:spPr>
              <a:xfrm>
                <a:off x="721526" y="3167050"/>
                <a:ext cx="15216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Fira Sans"/>
                    <a:ea typeface="Fira Sans"/>
                    <a:cs typeface="Fira Sans"/>
                    <a:sym typeface="Fira Sans"/>
                  </a:rPr>
                  <a:t>CURTAINS ANO ROOS</a:t>
                </a:r>
                <a:endParaRPr sz="12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  <p:grpSp>
          <p:nvGrpSpPr>
            <p:cNvPr id="70" name="Google Shape;70;p13"/>
            <p:cNvGrpSpPr/>
            <p:nvPr/>
          </p:nvGrpSpPr>
          <p:grpSpPr>
            <a:xfrm>
              <a:off x="552450" y="3589337"/>
              <a:ext cx="1540669" cy="184800"/>
              <a:chOff x="552450" y="3167056"/>
              <a:chExt cx="1540669" cy="184800"/>
            </a:xfrm>
          </p:grpSpPr>
          <p:sp>
            <p:nvSpPr>
              <p:cNvPr id="71" name="Google Shape;71;p13"/>
              <p:cNvSpPr/>
              <p:nvPr/>
            </p:nvSpPr>
            <p:spPr>
              <a:xfrm>
                <a:off x="552450" y="3203506"/>
                <a:ext cx="114300" cy="111900"/>
              </a:xfrm>
              <a:prstGeom prst="rect">
                <a:avLst/>
              </a:prstGeom>
              <a:solidFill>
                <a:schemeClr val="lt1"/>
              </a:solidFill>
              <a:ln cap="flat" cmpd="sng" w="9525">
                <a:solidFill>
                  <a:srgbClr val="AFC07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" name="Google Shape;72;p13"/>
              <p:cNvSpPr txBox="1"/>
              <p:nvPr/>
            </p:nvSpPr>
            <p:spPr>
              <a:xfrm>
                <a:off x="721519" y="3167056"/>
                <a:ext cx="13716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Fira Sans"/>
                    <a:ea typeface="Fira Sans"/>
                    <a:cs typeface="Fira Sans"/>
                    <a:sym typeface="Fira Sans"/>
                  </a:rPr>
                  <a:t>NIGHTSTAND ITEMS</a:t>
                </a:r>
                <a:endParaRPr sz="12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  <p:grpSp>
          <p:nvGrpSpPr>
            <p:cNvPr id="73" name="Google Shape;73;p13"/>
            <p:cNvGrpSpPr/>
            <p:nvPr/>
          </p:nvGrpSpPr>
          <p:grpSpPr>
            <a:xfrm>
              <a:off x="552450" y="3800477"/>
              <a:ext cx="1690676" cy="184800"/>
              <a:chOff x="552450" y="3167050"/>
              <a:chExt cx="1690676" cy="184800"/>
            </a:xfrm>
          </p:grpSpPr>
          <p:sp>
            <p:nvSpPr>
              <p:cNvPr id="74" name="Google Shape;74;p13"/>
              <p:cNvSpPr/>
              <p:nvPr/>
            </p:nvSpPr>
            <p:spPr>
              <a:xfrm>
                <a:off x="552450" y="3203506"/>
                <a:ext cx="114300" cy="111900"/>
              </a:xfrm>
              <a:prstGeom prst="rect">
                <a:avLst/>
              </a:prstGeom>
              <a:solidFill>
                <a:schemeClr val="lt1"/>
              </a:solidFill>
              <a:ln cap="flat" cmpd="sng" w="9525">
                <a:solidFill>
                  <a:srgbClr val="AFC07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" name="Google Shape;75;p13"/>
              <p:cNvSpPr txBox="1"/>
              <p:nvPr/>
            </p:nvSpPr>
            <p:spPr>
              <a:xfrm>
                <a:off x="721526" y="3167050"/>
                <a:ext cx="15216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Fira Sans"/>
                    <a:ea typeface="Fira Sans"/>
                    <a:cs typeface="Fira Sans"/>
                    <a:sym typeface="Fira Sans"/>
                  </a:rPr>
                  <a:t>LAMPS</a:t>
                </a:r>
                <a:endParaRPr sz="12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  <p:grpSp>
          <p:nvGrpSpPr>
            <p:cNvPr id="76" name="Google Shape;76;p13"/>
            <p:cNvGrpSpPr/>
            <p:nvPr/>
          </p:nvGrpSpPr>
          <p:grpSpPr>
            <a:xfrm>
              <a:off x="552450" y="4011617"/>
              <a:ext cx="1540669" cy="184800"/>
              <a:chOff x="552450" y="3167056"/>
              <a:chExt cx="1540669" cy="184800"/>
            </a:xfrm>
          </p:grpSpPr>
          <p:sp>
            <p:nvSpPr>
              <p:cNvPr id="77" name="Google Shape;77;p13"/>
              <p:cNvSpPr/>
              <p:nvPr/>
            </p:nvSpPr>
            <p:spPr>
              <a:xfrm>
                <a:off x="552450" y="3203506"/>
                <a:ext cx="114300" cy="111900"/>
              </a:xfrm>
              <a:prstGeom prst="rect">
                <a:avLst/>
              </a:prstGeom>
              <a:solidFill>
                <a:schemeClr val="lt1"/>
              </a:solidFill>
              <a:ln cap="flat" cmpd="sng" w="9525">
                <a:solidFill>
                  <a:srgbClr val="AFC07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" name="Google Shape;78;p13"/>
              <p:cNvSpPr txBox="1"/>
              <p:nvPr/>
            </p:nvSpPr>
            <p:spPr>
              <a:xfrm>
                <a:off x="721519" y="3167056"/>
                <a:ext cx="13716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Fira Sans"/>
                    <a:ea typeface="Fira Sans"/>
                    <a:cs typeface="Fira Sans"/>
                    <a:sym typeface="Fira Sans"/>
                  </a:rPr>
                  <a:t>CLOTHES</a:t>
                </a:r>
                <a:endParaRPr sz="12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  <p:grpSp>
          <p:nvGrpSpPr>
            <p:cNvPr id="79" name="Google Shape;79;p13"/>
            <p:cNvGrpSpPr/>
            <p:nvPr/>
          </p:nvGrpSpPr>
          <p:grpSpPr>
            <a:xfrm>
              <a:off x="552450" y="4222758"/>
              <a:ext cx="1690676" cy="184800"/>
              <a:chOff x="552450" y="3167050"/>
              <a:chExt cx="1690676" cy="184800"/>
            </a:xfrm>
          </p:grpSpPr>
          <p:sp>
            <p:nvSpPr>
              <p:cNvPr id="80" name="Google Shape;80;p13"/>
              <p:cNvSpPr/>
              <p:nvPr/>
            </p:nvSpPr>
            <p:spPr>
              <a:xfrm>
                <a:off x="552450" y="3203506"/>
                <a:ext cx="114300" cy="111900"/>
              </a:xfrm>
              <a:prstGeom prst="rect">
                <a:avLst/>
              </a:prstGeom>
              <a:solidFill>
                <a:schemeClr val="lt1"/>
              </a:solidFill>
              <a:ln cap="flat" cmpd="sng" w="9525">
                <a:solidFill>
                  <a:srgbClr val="AFC07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" name="Google Shape;81;p13"/>
              <p:cNvSpPr txBox="1"/>
              <p:nvPr/>
            </p:nvSpPr>
            <p:spPr>
              <a:xfrm>
                <a:off x="721526" y="3167050"/>
                <a:ext cx="15216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Fira Sans"/>
                    <a:ea typeface="Fira Sans"/>
                    <a:cs typeface="Fira Sans"/>
                    <a:sym typeface="Fira Sans"/>
                  </a:rPr>
                  <a:t>SHOES</a:t>
                </a:r>
                <a:endParaRPr sz="12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  <p:grpSp>
          <p:nvGrpSpPr>
            <p:cNvPr id="82" name="Google Shape;82;p13"/>
            <p:cNvGrpSpPr/>
            <p:nvPr/>
          </p:nvGrpSpPr>
          <p:grpSpPr>
            <a:xfrm>
              <a:off x="552450" y="4433898"/>
              <a:ext cx="1540669" cy="184800"/>
              <a:chOff x="552450" y="3167056"/>
              <a:chExt cx="1540669" cy="184800"/>
            </a:xfrm>
          </p:grpSpPr>
          <p:sp>
            <p:nvSpPr>
              <p:cNvPr id="83" name="Google Shape;83;p13"/>
              <p:cNvSpPr/>
              <p:nvPr/>
            </p:nvSpPr>
            <p:spPr>
              <a:xfrm>
                <a:off x="552450" y="3203506"/>
                <a:ext cx="114300" cy="111900"/>
              </a:xfrm>
              <a:prstGeom prst="rect">
                <a:avLst/>
              </a:prstGeom>
              <a:solidFill>
                <a:schemeClr val="lt1"/>
              </a:solidFill>
              <a:ln cap="flat" cmpd="sng" w="9525">
                <a:solidFill>
                  <a:srgbClr val="AFC07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" name="Google Shape;84;p13"/>
              <p:cNvSpPr txBox="1"/>
              <p:nvPr/>
            </p:nvSpPr>
            <p:spPr>
              <a:xfrm>
                <a:off x="721519" y="3167056"/>
                <a:ext cx="13716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Fira Sans"/>
                    <a:ea typeface="Fira Sans"/>
                    <a:cs typeface="Fira Sans"/>
                    <a:sym typeface="Fira Sans"/>
                  </a:rPr>
                  <a:t>ELECTRONICS</a:t>
                </a:r>
                <a:endParaRPr sz="12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  <p:grpSp>
          <p:nvGrpSpPr>
            <p:cNvPr id="85" name="Google Shape;85;p13"/>
            <p:cNvGrpSpPr/>
            <p:nvPr/>
          </p:nvGrpSpPr>
          <p:grpSpPr>
            <a:xfrm>
              <a:off x="552450" y="4645038"/>
              <a:ext cx="1690676" cy="184800"/>
              <a:chOff x="552450" y="3167050"/>
              <a:chExt cx="1690676" cy="184800"/>
            </a:xfrm>
          </p:grpSpPr>
          <p:sp>
            <p:nvSpPr>
              <p:cNvPr id="86" name="Google Shape;86;p13"/>
              <p:cNvSpPr/>
              <p:nvPr/>
            </p:nvSpPr>
            <p:spPr>
              <a:xfrm>
                <a:off x="552450" y="3203506"/>
                <a:ext cx="114300" cy="111900"/>
              </a:xfrm>
              <a:prstGeom prst="rect">
                <a:avLst/>
              </a:prstGeom>
              <a:solidFill>
                <a:schemeClr val="lt1"/>
              </a:solidFill>
              <a:ln cap="flat" cmpd="sng" w="9525">
                <a:solidFill>
                  <a:srgbClr val="AFC07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7" name="Google Shape;87;p13"/>
              <p:cNvSpPr txBox="1"/>
              <p:nvPr/>
            </p:nvSpPr>
            <p:spPr>
              <a:xfrm>
                <a:off x="721526" y="3167050"/>
                <a:ext cx="15216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Fira Sans"/>
                    <a:ea typeface="Fira Sans"/>
                    <a:cs typeface="Fira Sans"/>
                    <a:sym typeface="Fira Sans"/>
                  </a:rPr>
                  <a:t>FURNITURE</a:t>
                </a:r>
                <a:endParaRPr sz="12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  <p:grpSp>
          <p:nvGrpSpPr>
            <p:cNvPr id="88" name="Google Shape;88;p13"/>
            <p:cNvGrpSpPr/>
            <p:nvPr/>
          </p:nvGrpSpPr>
          <p:grpSpPr>
            <a:xfrm>
              <a:off x="552450" y="4856178"/>
              <a:ext cx="1540669" cy="184800"/>
              <a:chOff x="552450" y="3167056"/>
              <a:chExt cx="1540669" cy="184800"/>
            </a:xfrm>
          </p:grpSpPr>
          <p:sp>
            <p:nvSpPr>
              <p:cNvPr id="89" name="Google Shape;89;p13"/>
              <p:cNvSpPr/>
              <p:nvPr/>
            </p:nvSpPr>
            <p:spPr>
              <a:xfrm>
                <a:off x="552450" y="3203506"/>
                <a:ext cx="114300" cy="111900"/>
              </a:xfrm>
              <a:prstGeom prst="rect">
                <a:avLst/>
              </a:prstGeom>
              <a:solidFill>
                <a:schemeClr val="lt1"/>
              </a:solidFill>
              <a:ln cap="flat" cmpd="sng" w="9525">
                <a:solidFill>
                  <a:srgbClr val="AFC07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" name="Google Shape;90;p13"/>
              <p:cNvSpPr txBox="1"/>
              <p:nvPr/>
            </p:nvSpPr>
            <p:spPr>
              <a:xfrm>
                <a:off x="721519" y="3167056"/>
                <a:ext cx="13716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Fira Sans"/>
                    <a:ea typeface="Fira Sans"/>
                    <a:cs typeface="Fira Sans"/>
                    <a:sym typeface="Fira Sans"/>
                  </a:rPr>
                  <a:t>BOOKS</a:t>
                </a:r>
                <a:endParaRPr sz="12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  <p:grpSp>
          <p:nvGrpSpPr>
            <p:cNvPr id="91" name="Google Shape;91;p13"/>
            <p:cNvGrpSpPr/>
            <p:nvPr/>
          </p:nvGrpSpPr>
          <p:grpSpPr>
            <a:xfrm>
              <a:off x="552450" y="5067319"/>
              <a:ext cx="1690676" cy="184800"/>
              <a:chOff x="552450" y="3167050"/>
              <a:chExt cx="1690676" cy="184800"/>
            </a:xfrm>
          </p:grpSpPr>
          <p:sp>
            <p:nvSpPr>
              <p:cNvPr id="92" name="Google Shape;92;p13"/>
              <p:cNvSpPr/>
              <p:nvPr/>
            </p:nvSpPr>
            <p:spPr>
              <a:xfrm>
                <a:off x="552450" y="3203506"/>
                <a:ext cx="114300" cy="111900"/>
              </a:xfrm>
              <a:prstGeom prst="rect">
                <a:avLst/>
              </a:prstGeom>
              <a:solidFill>
                <a:schemeClr val="lt1"/>
              </a:solidFill>
              <a:ln cap="flat" cmpd="sng" w="9525">
                <a:solidFill>
                  <a:srgbClr val="AFC07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3" name="Google Shape;93;p13"/>
              <p:cNvSpPr txBox="1"/>
              <p:nvPr/>
            </p:nvSpPr>
            <p:spPr>
              <a:xfrm>
                <a:off x="721526" y="3167050"/>
                <a:ext cx="15216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Fira Sans"/>
                    <a:ea typeface="Fira Sans"/>
                    <a:cs typeface="Fira Sans"/>
                    <a:sym typeface="Fira Sans"/>
                  </a:rPr>
                  <a:t>DECOR</a:t>
                </a:r>
                <a:endParaRPr sz="12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</p:grpSp>
      <p:grpSp>
        <p:nvGrpSpPr>
          <p:cNvPr id="94" name="Google Shape;94;p13"/>
          <p:cNvGrpSpPr/>
          <p:nvPr/>
        </p:nvGrpSpPr>
        <p:grpSpPr>
          <a:xfrm>
            <a:off x="471500" y="5414950"/>
            <a:ext cx="2643300" cy="3536044"/>
            <a:chOff x="471500" y="5414950"/>
            <a:chExt cx="2643300" cy="3536044"/>
          </a:xfrm>
        </p:grpSpPr>
        <p:sp>
          <p:nvSpPr>
            <p:cNvPr id="95" name="Google Shape;95;p13"/>
            <p:cNvSpPr/>
            <p:nvPr/>
          </p:nvSpPr>
          <p:spPr>
            <a:xfrm>
              <a:off x="471500" y="5414950"/>
              <a:ext cx="2643300" cy="338100"/>
            </a:xfrm>
            <a:prstGeom prst="rect">
              <a:avLst/>
            </a:prstGeom>
            <a:solidFill>
              <a:srgbClr val="AFC07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p13"/>
            <p:cNvSpPr txBox="1"/>
            <p:nvPr/>
          </p:nvSpPr>
          <p:spPr>
            <a:xfrm>
              <a:off x="552450" y="5500700"/>
              <a:ext cx="13287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lt1"/>
                  </a:solidFill>
                  <a:latin typeface="Fira Sans SemiBold"/>
                  <a:ea typeface="Fira Sans SemiBold"/>
                  <a:cs typeface="Fira Sans SemiBold"/>
                  <a:sym typeface="Fira Sans SemiBold"/>
                </a:rPr>
                <a:t>BEDROOM:</a:t>
              </a:r>
              <a:endParaRPr sz="1200">
                <a:solidFill>
                  <a:schemeClr val="lt1"/>
                </a:solidFill>
                <a:latin typeface="Fira Sans SemiBold"/>
                <a:ea typeface="Fira Sans SemiBold"/>
                <a:cs typeface="Fira Sans SemiBold"/>
                <a:sym typeface="Fira Sans SemiBold"/>
              </a:endParaRPr>
            </a:p>
          </p:txBody>
        </p:sp>
        <p:grpSp>
          <p:nvGrpSpPr>
            <p:cNvPr id="97" name="Google Shape;97;p13"/>
            <p:cNvGrpSpPr/>
            <p:nvPr/>
          </p:nvGrpSpPr>
          <p:grpSpPr>
            <a:xfrm>
              <a:off x="552450" y="5810225"/>
              <a:ext cx="1762076" cy="184800"/>
              <a:chOff x="552450" y="3167050"/>
              <a:chExt cx="1762076" cy="184800"/>
            </a:xfrm>
          </p:grpSpPr>
          <p:sp>
            <p:nvSpPr>
              <p:cNvPr id="98" name="Google Shape;98;p13"/>
              <p:cNvSpPr/>
              <p:nvPr/>
            </p:nvSpPr>
            <p:spPr>
              <a:xfrm>
                <a:off x="552450" y="3203506"/>
                <a:ext cx="114300" cy="111900"/>
              </a:xfrm>
              <a:prstGeom prst="rect">
                <a:avLst/>
              </a:prstGeom>
              <a:solidFill>
                <a:schemeClr val="lt1"/>
              </a:solidFill>
              <a:ln cap="flat" cmpd="sng" w="9525">
                <a:solidFill>
                  <a:srgbClr val="AFC07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9" name="Google Shape;99;p13"/>
              <p:cNvSpPr txBox="1"/>
              <p:nvPr/>
            </p:nvSpPr>
            <p:spPr>
              <a:xfrm>
                <a:off x="721526" y="3167050"/>
                <a:ext cx="15930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Fira Sans"/>
                    <a:ea typeface="Fira Sans"/>
                    <a:cs typeface="Fira Sans"/>
                    <a:sym typeface="Fira Sans"/>
                  </a:rPr>
                  <a:t>SMALL APPLIANCES</a:t>
                </a:r>
                <a:endParaRPr sz="12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  <p:grpSp>
          <p:nvGrpSpPr>
            <p:cNvPr id="100" name="Google Shape;100;p13"/>
            <p:cNvGrpSpPr/>
            <p:nvPr/>
          </p:nvGrpSpPr>
          <p:grpSpPr>
            <a:xfrm>
              <a:off x="552450" y="6021372"/>
              <a:ext cx="1690676" cy="184800"/>
              <a:chOff x="552450" y="3167050"/>
              <a:chExt cx="1690676" cy="184800"/>
            </a:xfrm>
          </p:grpSpPr>
          <p:sp>
            <p:nvSpPr>
              <p:cNvPr id="101" name="Google Shape;101;p13"/>
              <p:cNvSpPr/>
              <p:nvPr/>
            </p:nvSpPr>
            <p:spPr>
              <a:xfrm>
                <a:off x="552450" y="3203506"/>
                <a:ext cx="114300" cy="111900"/>
              </a:xfrm>
              <a:prstGeom prst="rect">
                <a:avLst/>
              </a:prstGeom>
              <a:solidFill>
                <a:schemeClr val="lt1"/>
              </a:solidFill>
              <a:ln cap="flat" cmpd="sng" w="9525">
                <a:solidFill>
                  <a:srgbClr val="AFC07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2" name="Google Shape;102;p13"/>
              <p:cNvSpPr txBox="1"/>
              <p:nvPr/>
            </p:nvSpPr>
            <p:spPr>
              <a:xfrm>
                <a:off x="721526" y="3167050"/>
                <a:ext cx="15216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Fira Sans"/>
                    <a:ea typeface="Fira Sans"/>
                    <a:cs typeface="Fira Sans"/>
                    <a:sym typeface="Fira Sans"/>
                  </a:rPr>
                  <a:t>LARGE APPLIANCES</a:t>
                </a:r>
                <a:endParaRPr sz="12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  <p:grpSp>
          <p:nvGrpSpPr>
            <p:cNvPr id="103" name="Google Shape;103;p13"/>
            <p:cNvGrpSpPr/>
            <p:nvPr/>
          </p:nvGrpSpPr>
          <p:grpSpPr>
            <a:xfrm>
              <a:off x="552450" y="6232500"/>
              <a:ext cx="1971777" cy="184800"/>
              <a:chOff x="552450" y="3167044"/>
              <a:chExt cx="1971777" cy="184800"/>
            </a:xfrm>
          </p:grpSpPr>
          <p:sp>
            <p:nvSpPr>
              <p:cNvPr id="104" name="Google Shape;104;p13"/>
              <p:cNvSpPr/>
              <p:nvPr/>
            </p:nvSpPr>
            <p:spPr>
              <a:xfrm>
                <a:off x="552450" y="3203506"/>
                <a:ext cx="114300" cy="111900"/>
              </a:xfrm>
              <a:prstGeom prst="rect">
                <a:avLst/>
              </a:prstGeom>
              <a:solidFill>
                <a:schemeClr val="lt1"/>
              </a:solidFill>
              <a:ln cap="flat" cmpd="sng" w="9525">
                <a:solidFill>
                  <a:srgbClr val="AFC07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" name="Google Shape;105;p13"/>
              <p:cNvSpPr txBox="1"/>
              <p:nvPr/>
            </p:nvSpPr>
            <p:spPr>
              <a:xfrm>
                <a:off x="721527" y="3167044"/>
                <a:ext cx="18027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Fira Sans"/>
                    <a:ea typeface="Fira Sans"/>
                    <a:cs typeface="Fira Sans"/>
                    <a:sym typeface="Fira Sans"/>
                  </a:rPr>
                  <a:t>FLATWARE &amp; CUTLERY</a:t>
                </a:r>
                <a:endParaRPr sz="12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  <p:grpSp>
          <p:nvGrpSpPr>
            <p:cNvPr id="106" name="Google Shape;106;p13"/>
            <p:cNvGrpSpPr/>
            <p:nvPr/>
          </p:nvGrpSpPr>
          <p:grpSpPr>
            <a:xfrm>
              <a:off x="552450" y="6443652"/>
              <a:ext cx="1690676" cy="184800"/>
              <a:chOff x="552450" y="3167050"/>
              <a:chExt cx="1690676" cy="184800"/>
            </a:xfrm>
          </p:grpSpPr>
          <p:sp>
            <p:nvSpPr>
              <p:cNvPr id="107" name="Google Shape;107;p13"/>
              <p:cNvSpPr/>
              <p:nvPr/>
            </p:nvSpPr>
            <p:spPr>
              <a:xfrm>
                <a:off x="552450" y="3203506"/>
                <a:ext cx="114300" cy="111900"/>
              </a:xfrm>
              <a:prstGeom prst="rect">
                <a:avLst/>
              </a:prstGeom>
              <a:solidFill>
                <a:schemeClr val="lt1"/>
              </a:solidFill>
              <a:ln cap="flat" cmpd="sng" w="9525">
                <a:solidFill>
                  <a:srgbClr val="AFC07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8" name="Google Shape;108;p13"/>
              <p:cNvSpPr txBox="1"/>
              <p:nvPr/>
            </p:nvSpPr>
            <p:spPr>
              <a:xfrm>
                <a:off x="721526" y="3167050"/>
                <a:ext cx="15216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Fira Sans"/>
                    <a:ea typeface="Fira Sans"/>
                    <a:cs typeface="Fira Sans"/>
                    <a:sym typeface="Fira Sans"/>
                  </a:rPr>
                  <a:t>GLASSWARE</a:t>
                </a:r>
                <a:endParaRPr sz="12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  <p:grpSp>
          <p:nvGrpSpPr>
            <p:cNvPr id="109" name="Google Shape;109;p13"/>
            <p:cNvGrpSpPr/>
            <p:nvPr/>
          </p:nvGrpSpPr>
          <p:grpSpPr>
            <a:xfrm>
              <a:off x="552450" y="6654792"/>
              <a:ext cx="1540669" cy="184800"/>
              <a:chOff x="552450" y="3167056"/>
              <a:chExt cx="1540669" cy="184800"/>
            </a:xfrm>
          </p:grpSpPr>
          <p:sp>
            <p:nvSpPr>
              <p:cNvPr id="110" name="Google Shape;110;p13"/>
              <p:cNvSpPr/>
              <p:nvPr/>
            </p:nvSpPr>
            <p:spPr>
              <a:xfrm>
                <a:off x="552450" y="3203506"/>
                <a:ext cx="114300" cy="111900"/>
              </a:xfrm>
              <a:prstGeom prst="rect">
                <a:avLst/>
              </a:prstGeom>
              <a:solidFill>
                <a:schemeClr val="lt1"/>
              </a:solidFill>
              <a:ln cap="flat" cmpd="sng" w="9525">
                <a:solidFill>
                  <a:srgbClr val="AFC07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1" name="Google Shape;111;p13"/>
              <p:cNvSpPr txBox="1"/>
              <p:nvPr/>
            </p:nvSpPr>
            <p:spPr>
              <a:xfrm>
                <a:off x="721519" y="3167056"/>
                <a:ext cx="13716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Fira Sans"/>
                    <a:ea typeface="Fira Sans"/>
                    <a:cs typeface="Fira Sans"/>
                    <a:sym typeface="Fira Sans"/>
                  </a:rPr>
                  <a:t>PLATES</a:t>
                </a:r>
                <a:endParaRPr sz="12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  <p:grpSp>
          <p:nvGrpSpPr>
            <p:cNvPr id="112" name="Google Shape;112;p13"/>
            <p:cNvGrpSpPr/>
            <p:nvPr/>
          </p:nvGrpSpPr>
          <p:grpSpPr>
            <a:xfrm>
              <a:off x="552450" y="6865933"/>
              <a:ext cx="1690676" cy="184800"/>
              <a:chOff x="552450" y="3167050"/>
              <a:chExt cx="1690676" cy="184800"/>
            </a:xfrm>
          </p:grpSpPr>
          <p:sp>
            <p:nvSpPr>
              <p:cNvPr id="113" name="Google Shape;113;p13"/>
              <p:cNvSpPr/>
              <p:nvPr/>
            </p:nvSpPr>
            <p:spPr>
              <a:xfrm>
                <a:off x="552450" y="3203506"/>
                <a:ext cx="114300" cy="111900"/>
              </a:xfrm>
              <a:prstGeom prst="rect">
                <a:avLst/>
              </a:prstGeom>
              <a:solidFill>
                <a:schemeClr val="lt1"/>
              </a:solidFill>
              <a:ln cap="flat" cmpd="sng" w="9525">
                <a:solidFill>
                  <a:srgbClr val="AFC07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" name="Google Shape;114;p13"/>
              <p:cNvSpPr txBox="1"/>
              <p:nvPr/>
            </p:nvSpPr>
            <p:spPr>
              <a:xfrm>
                <a:off x="721526" y="3167050"/>
                <a:ext cx="15216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Fira Sans"/>
                    <a:ea typeface="Fira Sans"/>
                    <a:cs typeface="Fira Sans"/>
                    <a:sym typeface="Fira Sans"/>
                  </a:rPr>
                  <a:t>BOWLS</a:t>
                </a:r>
                <a:endParaRPr sz="12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  <p:grpSp>
          <p:nvGrpSpPr>
            <p:cNvPr id="115" name="Google Shape;115;p13"/>
            <p:cNvGrpSpPr/>
            <p:nvPr/>
          </p:nvGrpSpPr>
          <p:grpSpPr>
            <a:xfrm>
              <a:off x="552450" y="7077073"/>
              <a:ext cx="1540669" cy="184800"/>
              <a:chOff x="552450" y="3167056"/>
              <a:chExt cx="1540669" cy="184800"/>
            </a:xfrm>
          </p:grpSpPr>
          <p:sp>
            <p:nvSpPr>
              <p:cNvPr id="116" name="Google Shape;116;p13"/>
              <p:cNvSpPr/>
              <p:nvPr/>
            </p:nvSpPr>
            <p:spPr>
              <a:xfrm>
                <a:off x="552450" y="3203506"/>
                <a:ext cx="114300" cy="111900"/>
              </a:xfrm>
              <a:prstGeom prst="rect">
                <a:avLst/>
              </a:prstGeom>
              <a:solidFill>
                <a:schemeClr val="lt1"/>
              </a:solidFill>
              <a:ln cap="flat" cmpd="sng" w="9525">
                <a:solidFill>
                  <a:srgbClr val="AFC07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" name="Google Shape;117;p13"/>
              <p:cNvSpPr txBox="1"/>
              <p:nvPr/>
            </p:nvSpPr>
            <p:spPr>
              <a:xfrm>
                <a:off x="721519" y="3167056"/>
                <a:ext cx="13716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Fira Sans"/>
                    <a:ea typeface="Fira Sans"/>
                    <a:cs typeface="Fira Sans"/>
                    <a:sym typeface="Fira Sans"/>
                  </a:rPr>
                  <a:t>BARWARE</a:t>
                </a:r>
                <a:endParaRPr sz="12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  <p:grpSp>
          <p:nvGrpSpPr>
            <p:cNvPr id="118" name="Google Shape;118;p13"/>
            <p:cNvGrpSpPr/>
            <p:nvPr/>
          </p:nvGrpSpPr>
          <p:grpSpPr>
            <a:xfrm>
              <a:off x="552450" y="7288213"/>
              <a:ext cx="1690676" cy="184800"/>
              <a:chOff x="552450" y="3167050"/>
              <a:chExt cx="1690676" cy="184800"/>
            </a:xfrm>
          </p:grpSpPr>
          <p:sp>
            <p:nvSpPr>
              <p:cNvPr id="119" name="Google Shape;119;p13"/>
              <p:cNvSpPr/>
              <p:nvPr/>
            </p:nvSpPr>
            <p:spPr>
              <a:xfrm>
                <a:off x="552450" y="3203506"/>
                <a:ext cx="114300" cy="111900"/>
              </a:xfrm>
              <a:prstGeom prst="rect">
                <a:avLst/>
              </a:prstGeom>
              <a:solidFill>
                <a:schemeClr val="lt1"/>
              </a:solidFill>
              <a:ln cap="flat" cmpd="sng" w="9525">
                <a:solidFill>
                  <a:srgbClr val="AFC07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" name="Google Shape;120;p13"/>
              <p:cNvSpPr txBox="1"/>
              <p:nvPr/>
            </p:nvSpPr>
            <p:spPr>
              <a:xfrm>
                <a:off x="721526" y="3167050"/>
                <a:ext cx="15216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Fira Sans"/>
                    <a:ea typeface="Fira Sans"/>
                    <a:cs typeface="Fira Sans"/>
                    <a:sym typeface="Fira Sans"/>
                  </a:rPr>
                  <a:t>POTS</a:t>
                </a:r>
                <a:endParaRPr sz="12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  <p:grpSp>
          <p:nvGrpSpPr>
            <p:cNvPr id="121" name="Google Shape;121;p13"/>
            <p:cNvGrpSpPr/>
            <p:nvPr/>
          </p:nvGrpSpPr>
          <p:grpSpPr>
            <a:xfrm>
              <a:off x="552450" y="7499353"/>
              <a:ext cx="1540669" cy="184800"/>
              <a:chOff x="552450" y="3167056"/>
              <a:chExt cx="1540669" cy="184800"/>
            </a:xfrm>
          </p:grpSpPr>
          <p:sp>
            <p:nvSpPr>
              <p:cNvPr id="122" name="Google Shape;122;p13"/>
              <p:cNvSpPr/>
              <p:nvPr/>
            </p:nvSpPr>
            <p:spPr>
              <a:xfrm>
                <a:off x="552450" y="3203506"/>
                <a:ext cx="114300" cy="111900"/>
              </a:xfrm>
              <a:prstGeom prst="rect">
                <a:avLst/>
              </a:prstGeom>
              <a:solidFill>
                <a:schemeClr val="lt1"/>
              </a:solidFill>
              <a:ln cap="flat" cmpd="sng" w="9525">
                <a:solidFill>
                  <a:srgbClr val="AFC07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3" name="Google Shape;123;p13"/>
              <p:cNvSpPr txBox="1"/>
              <p:nvPr/>
            </p:nvSpPr>
            <p:spPr>
              <a:xfrm>
                <a:off x="721519" y="3167056"/>
                <a:ext cx="13716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Fira Sans"/>
                    <a:ea typeface="Fira Sans"/>
                    <a:cs typeface="Fira Sans"/>
                    <a:sym typeface="Fira Sans"/>
                  </a:rPr>
                  <a:t>PANS</a:t>
                </a:r>
                <a:endParaRPr sz="12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  <p:grpSp>
          <p:nvGrpSpPr>
            <p:cNvPr id="124" name="Google Shape;124;p13"/>
            <p:cNvGrpSpPr/>
            <p:nvPr/>
          </p:nvGrpSpPr>
          <p:grpSpPr>
            <a:xfrm>
              <a:off x="552450" y="7710494"/>
              <a:ext cx="1690676" cy="184800"/>
              <a:chOff x="552450" y="3167050"/>
              <a:chExt cx="1690676" cy="184800"/>
            </a:xfrm>
          </p:grpSpPr>
          <p:sp>
            <p:nvSpPr>
              <p:cNvPr id="125" name="Google Shape;125;p13"/>
              <p:cNvSpPr/>
              <p:nvPr/>
            </p:nvSpPr>
            <p:spPr>
              <a:xfrm>
                <a:off x="552450" y="3203506"/>
                <a:ext cx="114300" cy="111900"/>
              </a:xfrm>
              <a:prstGeom prst="rect">
                <a:avLst/>
              </a:prstGeom>
              <a:solidFill>
                <a:schemeClr val="lt1"/>
              </a:solidFill>
              <a:ln cap="flat" cmpd="sng" w="9525">
                <a:solidFill>
                  <a:srgbClr val="AFC07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6" name="Google Shape;126;p13"/>
              <p:cNvSpPr txBox="1"/>
              <p:nvPr/>
            </p:nvSpPr>
            <p:spPr>
              <a:xfrm>
                <a:off x="721526" y="3167050"/>
                <a:ext cx="15216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Fira Sans"/>
                    <a:ea typeface="Fira Sans"/>
                    <a:cs typeface="Fira Sans"/>
                    <a:sym typeface="Fira Sans"/>
                  </a:rPr>
                  <a:t>UTENSILS</a:t>
                </a:r>
                <a:endParaRPr sz="12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  <p:grpSp>
          <p:nvGrpSpPr>
            <p:cNvPr id="127" name="Google Shape;127;p13"/>
            <p:cNvGrpSpPr/>
            <p:nvPr/>
          </p:nvGrpSpPr>
          <p:grpSpPr>
            <a:xfrm>
              <a:off x="552450" y="7921633"/>
              <a:ext cx="1690676" cy="184800"/>
              <a:chOff x="552450" y="3167050"/>
              <a:chExt cx="1690676" cy="184800"/>
            </a:xfrm>
          </p:grpSpPr>
          <p:sp>
            <p:nvSpPr>
              <p:cNvPr id="128" name="Google Shape;128;p13"/>
              <p:cNvSpPr/>
              <p:nvPr/>
            </p:nvSpPr>
            <p:spPr>
              <a:xfrm>
                <a:off x="552450" y="3203506"/>
                <a:ext cx="114300" cy="111900"/>
              </a:xfrm>
              <a:prstGeom prst="rect">
                <a:avLst/>
              </a:prstGeom>
              <a:solidFill>
                <a:schemeClr val="lt1"/>
              </a:solidFill>
              <a:ln cap="flat" cmpd="sng" w="9525">
                <a:solidFill>
                  <a:srgbClr val="AFC07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9" name="Google Shape;129;p13"/>
              <p:cNvSpPr txBox="1"/>
              <p:nvPr/>
            </p:nvSpPr>
            <p:spPr>
              <a:xfrm>
                <a:off x="721526" y="3167050"/>
                <a:ext cx="15216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Fira Sans"/>
                    <a:ea typeface="Fira Sans"/>
                    <a:cs typeface="Fira Sans"/>
                    <a:sym typeface="Fira Sans"/>
                  </a:rPr>
                  <a:t>BAKING DISHES</a:t>
                </a:r>
                <a:endParaRPr sz="12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  <p:grpSp>
          <p:nvGrpSpPr>
            <p:cNvPr id="130" name="Google Shape;130;p13"/>
            <p:cNvGrpSpPr/>
            <p:nvPr/>
          </p:nvGrpSpPr>
          <p:grpSpPr>
            <a:xfrm>
              <a:off x="552450" y="8132773"/>
              <a:ext cx="1540669" cy="184800"/>
              <a:chOff x="552450" y="3167056"/>
              <a:chExt cx="1540669" cy="184800"/>
            </a:xfrm>
          </p:grpSpPr>
          <p:sp>
            <p:nvSpPr>
              <p:cNvPr id="131" name="Google Shape;131;p13"/>
              <p:cNvSpPr/>
              <p:nvPr/>
            </p:nvSpPr>
            <p:spPr>
              <a:xfrm>
                <a:off x="552450" y="3203506"/>
                <a:ext cx="114300" cy="111900"/>
              </a:xfrm>
              <a:prstGeom prst="rect">
                <a:avLst/>
              </a:prstGeom>
              <a:solidFill>
                <a:schemeClr val="lt1"/>
              </a:solidFill>
              <a:ln cap="flat" cmpd="sng" w="9525">
                <a:solidFill>
                  <a:srgbClr val="AFC07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2" name="Google Shape;132;p13"/>
              <p:cNvSpPr txBox="1"/>
              <p:nvPr/>
            </p:nvSpPr>
            <p:spPr>
              <a:xfrm>
                <a:off x="721519" y="3167056"/>
                <a:ext cx="13716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Fira Sans"/>
                    <a:ea typeface="Fira Sans"/>
                    <a:cs typeface="Fira Sans"/>
                    <a:sym typeface="Fira Sans"/>
                  </a:rPr>
                  <a:t>COOKBOOKS</a:t>
                </a:r>
                <a:endParaRPr sz="12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  <p:grpSp>
          <p:nvGrpSpPr>
            <p:cNvPr id="133" name="Google Shape;133;p13"/>
            <p:cNvGrpSpPr/>
            <p:nvPr/>
          </p:nvGrpSpPr>
          <p:grpSpPr>
            <a:xfrm>
              <a:off x="552450" y="8343913"/>
              <a:ext cx="1690676" cy="184800"/>
              <a:chOff x="552450" y="3167050"/>
              <a:chExt cx="1690676" cy="184800"/>
            </a:xfrm>
          </p:grpSpPr>
          <p:sp>
            <p:nvSpPr>
              <p:cNvPr id="134" name="Google Shape;134;p13"/>
              <p:cNvSpPr/>
              <p:nvPr/>
            </p:nvSpPr>
            <p:spPr>
              <a:xfrm>
                <a:off x="552450" y="3203506"/>
                <a:ext cx="114300" cy="111900"/>
              </a:xfrm>
              <a:prstGeom prst="rect">
                <a:avLst/>
              </a:prstGeom>
              <a:solidFill>
                <a:schemeClr val="lt1"/>
              </a:solidFill>
              <a:ln cap="flat" cmpd="sng" w="9525">
                <a:solidFill>
                  <a:srgbClr val="AFC07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" name="Google Shape;135;p13"/>
              <p:cNvSpPr txBox="1"/>
              <p:nvPr/>
            </p:nvSpPr>
            <p:spPr>
              <a:xfrm>
                <a:off x="721526" y="3167050"/>
                <a:ext cx="15216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Fira Sans"/>
                    <a:ea typeface="Fira Sans"/>
                    <a:cs typeface="Fira Sans"/>
                    <a:sym typeface="Fira Sans"/>
                  </a:rPr>
                  <a:t>PANTRY ITEMS</a:t>
                </a:r>
                <a:endParaRPr sz="12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  <p:grpSp>
          <p:nvGrpSpPr>
            <p:cNvPr id="136" name="Google Shape;136;p13"/>
            <p:cNvGrpSpPr/>
            <p:nvPr/>
          </p:nvGrpSpPr>
          <p:grpSpPr>
            <a:xfrm>
              <a:off x="552450" y="8555053"/>
              <a:ext cx="1540669" cy="184800"/>
              <a:chOff x="552450" y="3167056"/>
              <a:chExt cx="1540669" cy="184800"/>
            </a:xfrm>
          </p:grpSpPr>
          <p:sp>
            <p:nvSpPr>
              <p:cNvPr id="137" name="Google Shape;137;p13"/>
              <p:cNvSpPr/>
              <p:nvPr/>
            </p:nvSpPr>
            <p:spPr>
              <a:xfrm>
                <a:off x="552450" y="3203506"/>
                <a:ext cx="114300" cy="111900"/>
              </a:xfrm>
              <a:prstGeom prst="rect">
                <a:avLst/>
              </a:prstGeom>
              <a:solidFill>
                <a:schemeClr val="lt1"/>
              </a:solidFill>
              <a:ln cap="flat" cmpd="sng" w="9525">
                <a:solidFill>
                  <a:srgbClr val="AFC07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8" name="Google Shape;138;p13"/>
              <p:cNvSpPr txBox="1"/>
              <p:nvPr/>
            </p:nvSpPr>
            <p:spPr>
              <a:xfrm>
                <a:off x="721519" y="3167056"/>
                <a:ext cx="13716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Fira Sans"/>
                    <a:ea typeface="Fira Sans"/>
                    <a:cs typeface="Fira Sans"/>
                    <a:sym typeface="Fira Sans"/>
                  </a:rPr>
                  <a:t>KITCHEN DECOR</a:t>
                </a:r>
                <a:endParaRPr sz="12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  <p:grpSp>
          <p:nvGrpSpPr>
            <p:cNvPr id="139" name="Google Shape;139;p13"/>
            <p:cNvGrpSpPr/>
            <p:nvPr/>
          </p:nvGrpSpPr>
          <p:grpSpPr>
            <a:xfrm>
              <a:off x="552450" y="8766194"/>
              <a:ext cx="1690676" cy="184800"/>
              <a:chOff x="552450" y="3167050"/>
              <a:chExt cx="1690676" cy="184800"/>
            </a:xfrm>
          </p:grpSpPr>
          <p:sp>
            <p:nvSpPr>
              <p:cNvPr id="140" name="Google Shape;140;p13"/>
              <p:cNvSpPr/>
              <p:nvPr/>
            </p:nvSpPr>
            <p:spPr>
              <a:xfrm>
                <a:off x="552450" y="3203506"/>
                <a:ext cx="114300" cy="111900"/>
              </a:xfrm>
              <a:prstGeom prst="rect">
                <a:avLst/>
              </a:prstGeom>
              <a:solidFill>
                <a:schemeClr val="lt1"/>
              </a:solidFill>
              <a:ln cap="flat" cmpd="sng" w="9525">
                <a:solidFill>
                  <a:srgbClr val="AFC07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" name="Google Shape;141;p13"/>
              <p:cNvSpPr txBox="1"/>
              <p:nvPr/>
            </p:nvSpPr>
            <p:spPr>
              <a:xfrm>
                <a:off x="721526" y="3167050"/>
                <a:ext cx="15216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Fira Sans"/>
                    <a:ea typeface="Fira Sans"/>
                    <a:cs typeface="Fira Sans"/>
                    <a:sym typeface="Fira Sans"/>
                  </a:rPr>
                  <a:t>GARBAGE CAN</a:t>
                </a:r>
                <a:endParaRPr sz="12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</p:grpSp>
      <p:grpSp>
        <p:nvGrpSpPr>
          <p:cNvPr id="142" name="Google Shape;142;p13"/>
          <p:cNvGrpSpPr/>
          <p:nvPr/>
        </p:nvGrpSpPr>
        <p:grpSpPr>
          <a:xfrm>
            <a:off x="3471888" y="2771775"/>
            <a:ext cx="2643300" cy="1424642"/>
            <a:chOff x="3471888" y="2771775"/>
            <a:chExt cx="2643300" cy="1424642"/>
          </a:xfrm>
        </p:grpSpPr>
        <p:sp>
          <p:nvSpPr>
            <p:cNvPr id="143" name="Google Shape;143;p13"/>
            <p:cNvSpPr/>
            <p:nvPr/>
          </p:nvSpPr>
          <p:spPr>
            <a:xfrm>
              <a:off x="3471888" y="2771775"/>
              <a:ext cx="2643300" cy="338100"/>
            </a:xfrm>
            <a:prstGeom prst="rect">
              <a:avLst/>
            </a:prstGeom>
            <a:solidFill>
              <a:srgbClr val="AFC07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" name="Google Shape;144;p13"/>
            <p:cNvSpPr txBox="1"/>
            <p:nvPr/>
          </p:nvSpPr>
          <p:spPr>
            <a:xfrm>
              <a:off x="3552860" y="2857525"/>
              <a:ext cx="23385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lt1"/>
                  </a:solidFill>
                  <a:latin typeface="Fira Sans SemiBold"/>
                  <a:ea typeface="Fira Sans SemiBold"/>
                  <a:cs typeface="Fira Sans SemiBold"/>
                  <a:sym typeface="Fira Sans SemiBold"/>
                </a:rPr>
                <a:t>LIVING ROOM/FAMILY ROOM:</a:t>
              </a:r>
              <a:endParaRPr sz="1200">
                <a:solidFill>
                  <a:schemeClr val="lt1"/>
                </a:solidFill>
                <a:latin typeface="Fira Sans SemiBold"/>
                <a:ea typeface="Fira Sans SemiBold"/>
                <a:cs typeface="Fira Sans SemiBold"/>
                <a:sym typeface="Fira Sans SemiBold"/>
              </a:endParaRPr>
            </a:p>
          </p:txBody>
        </p:sp>
        <p:grpSp>
          <p:nvGrpSpPr>
            <p:cNvPr id="145" name="Google Shape;145;p13"/>
            <p:cNvGrpSpPr/>
            <p:nvPr/>
          </p:nvGrpSpPr>
          <p:grpSpPr>
            <a:xfrm>
              <a:off x="3552838" y="3167056"/>
              <a:ext cx="1540669" cy="184800"/>
              <a:chOff x="552450" y="3167056"/>
              <a:chExt cx="1540669" cy="184800"/>
            </a:xfrm>
          </p:grpSpPr>
          <p:sp>
            <p:nvSpPr>
              <p:cNvPr id="146" name="Google Shape;146;p13"/>
              <p:cNvSpPr/>
              <p:nvPr/>
            </p:nvSpPr>
            <p:spPr>
              <a:xfrm>
                <a:off x="552450" y="3203506"/>
                <a:ext cx="114300" cy="111900"/>
              </a:xfrm>
              <a:prstGeom prst="rect">
                <a:avLst/>
              </a:prstGeom>
              <a:solidFill>
                <a:schemeClr val="lt1"/>
              </a:solidFill>
              <a:ln cap="flat" cmpd="sng" w="9525">
                <a:solidFill>
                  <a:srgbClr val="AFC07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7" name="Google Shape;147;p13"/>
              <p:cNvSpPr txBox="1"/>
              <p:nvPr/>
            </p:nvSpPr>
            <p:spPr>
              <a:xfrm>
                <a:off x="721519" y="3167056"/>
                <a:ext cx="13716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Fira Sans"/>
                    <a:ea typeface="Fira Sans"/>
                    <a:cs typeface="Fira Sans"/>
                    <a:sym typeface="Fira Sans"/>
                  </a:rPr>
                  <a:t>FURNITURE</a:t>
                </a:r>
                <a:endParaRPr sz="12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  <p:grpSp>
          <p:nvGrpSpPr>
            <p:cNvPr id="148" name="Google Shape;148;p13"/>
            <p:cNvGrpSpPr/>
            <p:nvPr/>
          </p:nvGrpSpPr>
          <p:grpSpPr>
            <a:xfrm>
              <a:off x="3552838" y="3378197"/>
              <a:ext cx="1690676" cy="184800"/>
              <a:chOff x="552450" y="3167050"/>
              <a:chExt cx="1690676" cy="184800"/>
            </a:xfrm>
          </p:grpSpPr>
          <p:sp>
            <p:nvSpPr>
              <p:cNvPr id="149" name="Google Shape;149;p13"/>
              <p:cNvSpPr/>
              <p:nvPr/>
            </p:nvSpPr>
            <p:spPr>
              <a:xfrm>
                <a:off x="552450" y="3203506"/>
                <a:ext cx="114300" cy="111900"/>
              </a:xfrm>
              <a:prstGeom prst="rect">
                <a:avLst/>
              </a:prstGeom>
              <a:solidFill>
                <a:schemeClr val="lt1"/>
              </a:solidFill>
              <a:ln cap="flat" cmpd="sng" w="9525">
                <a:solidFill>
                  <a:srgbClr val="AFC07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0" name="Google Shape;150;p13"/>
              <p:cNvSpPr txBox="1"/>
              <p:nvPr/>
            </p:nvSpPr>
            <p:spPr>
              <a:xfrm>
                <a:off x="721526" y="3167050"/>
                <a:ext cx="15216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Fira Sans"/>
                    <a:ea typeface="Fira Sans"/>
                    <a:cs typeface="Fira Sans"/>
                    <a:sym typeface="Fira Sans"/>
                  </a:rPr>
                  <a:t>DECOR</a:t>
                </a:r>
                <a:endParaRPr sz="12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  <p:grpSp>
          <p:nvGrpSpPr>
            <p:cNvPr id="151" name="Google Shape;151;p13"/>
            <p:cNvGrpSpPr/>
            <p:nvPr/>
          </p:nvGrpSpPr>
          <p:grpSpPr>
            <a:xfrm>
              <a:off x="3552838" y="3589337"/>
              <a:ext cx="1540669" cy="184800"/>
              <a:chOff x="552450" y="3167056"/>
              <a:chExt cx="1540669" cy="184800"/>
            </a:xfrm>
          </p:grpSpPr>
          <p:sp>
            <p:nvSpPr>
              <p:cNvPr id="152" name="Google Shape;152;p13"/>
              <p:cNvSpPr/>
              <p:nvPr/>
            </p:nvSpPr>
            <p:spPr>
              <a:xfrm>
                <a:off x="552450" y="3203506"/>
                <a:ext cx="114300" cy="111900"/>
              </a:xfrm>
              <a:prstGeom prst="rect">
                <a:avLst/>
              </a:prstGeom>
              <a:solidFill>
                <a:schemeClr val="lt1"/>
              </a:solidFill>
              <a:ln cap="flat" cmpd="sng" w="9525">
                <a:solidFill>
                  <a:srgbClr val="AFC07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" name="Google Shape;153;p13"/>
              <p:cNvSpPr txBox="1"/>
              <p:nvPr/>
            </p:nvSpPr>
            <p:spPr>
              <a:xfrm>
                <a:off x="721519" y="3167056"/>
                <a:ext cx="13716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Fira Sans"/>
                    <a:ea typeface="Fira Sans"/>
                    <a:cs typeface="Fira Sans"/>
                    <a:sym typeface="Fira Sans"/>
                  </a:rPr>
                  <a:t>LIGHTS</a:t>
                </a:r>
                <a:endParaRPr sz="12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  <p:grpSp>
          <p:nvGrpSpPr>
            <p:cNvPr id="154" name="Google Shape;154;p13"/>
            <p:cNvGrpSpPr/>
            <p:nvPr/>
          </p:nvGrpSpPr>
          <p:grpSpPr>
            <a:xfrm>
              <a:off x="3552838" y="3800477"/>
              <a:ext cx="1690676" cy="184800"/>
              <a:chOff x="552450" y="3167050"/>
              <a:chExt cx="1690676" cy="184800"/>
            </a:xfrm>
          </p:grpSpPr>
          <p:sp>
            <p:nvSpPr>
              <p:cNvPr id="155" name="Google Shape;155;p13"/>
              <p:cNvSpPr/>
              <p:nvPr/>
            </p:nvSpPr>
            <p:spPr>
              <a:xfrm>
                <a:off x="552450" y="3203506"/>
                <a:ext cx="114300" cy="111900"/>
              </a:xfrm>
              <a:prstGeom prst="rect">
                <a:avLst/>
              </a:prstGeom>
              <a:solidFill>
                <a:schemeClr val="lt1"/>
              </a:solidFill>
              <a:ln cap="flat" cmpd="sng" w="9525">
                <a:solidFill>
                  <a:srgbClr val="AFC07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" name="Google Shape;156;p13"/>
              <p:cNvSpPr txBox="1"/>
              <p:nvPr/>
            </p:nvSpPr>
            <p:spPr>
              <a:xfrm>
                <a:off x="721526" y="3167050"/>
                <a:ext cx="15216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Fira Sans"/>
                    <a:ea typeface="Fira Sans"/>
                    <a:cs typeface="Fira Sans"/>
                    <a:sym typeface="Fira Sans"/>
                  </a:rPr>
                  <a:t>CURTAINS AND RODS</a:t>
                </a:r>
                <a:endParaRPr sz="12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  <p:grpSp>
          <p:nvGrpSpPr>
            <p:cNvPr id="157" name="Google Shape;157;p13"/>
            <p:cNvGrpSpPr/>
            <p:nvPr/>
          </p:nvGrpSpPr>
          <p:grpSpPr>
            <a:xfrm>
              <a:off x="3552838" y="4011617"/>
              <a:ext cx="1540669" cy="184800"/>
              <a:chOff x="552450" y="3167056"/>
              <a:chExt cx="1540669" cy="184800"/>
            </a:xfrm>
          </p:grpSpPr>
          <p:sp>
            <p:nvSpPr>
              <p:cNvPr id="158" name="Google Shape;158;p13"/>
              <p:cNvSpPr/>
              <p:nvPr/>
            </p:nvSpPr>
            <p:spPr>
              <a:xfrm>
                <a:off x="552450" y="3203506"/>
                <a:ext cx="114300" cy="111900"/>
              </a:xfrm>
              <a:prstGeom prst="rect">
                <a:avLst/>
              </a:prstGeom>
              <a:solidFill>
                <a:schemeClr val="lt1"/>
              </a:solidFill>
              <a:ln cap="flat" cmpd="sng" w="9525">
                <a:solidFill>
                  <a:srgbClr val="AFC07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9" name="Google Shape;159;p13"/>
              <p:cNvSpPr txBox="1"/>
              <p:nvPr/>
            </p:nvSpPr>
            <p:spPr>
              <a:xfrm>
                <a:off x="721519" y="3167056"/>
                <a:ext cx="13716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Fira Sans"/>
                    <a:ea typeface="Fira Sans"/>
                    <a:cs typeface="Fira Sans"/>
                    <a:sym typeface="Fira Sans"/>
                  </a:rPr>
                  <a:t>ELECTRONICS</a:t>
                </a:r>
                <a:endParaRPr sz="12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</p:grpSp>
      <p:grpSp>
        <p:nvGrpSpPr>
          <p:cNvPr id="160" name="Google Shape;160;p13"/>
          <p:cNvGrpSpPr/>
          <p:nvPr/>
        </p:nvGrpSpPr>
        <p:grpSpPr>
          <a:xfrm>
            <a:off x="3471888" y="4356575"/>
            <a:ext cx="2643300" cy="1424642"/>
            <a:chOff x="3471888" y="4356575"/>
            <a:chExt cx="2643300" cy="1424642"/>
          </a:xfrm>
        </p:grpSpPr>
        <p:sp>
          <p:nvSpPr>
            <p:cNvPr id="161" name="Google Shape;161;p13"/>
            <p:cNvSpPr/>
            <p:nvPr/>
          </p:nvSpPr>
          <p:spPr>
            <a:xfrm>
              <a:off x="3471888" y="4356575"/>
              <a:ext cx="2643300" cy="338100"/>
            </a:xfrm>
            <a:prstGeom prst="rect">
              <a:avLst/>
            </a:prstGeom>
            <a:solidFill>
              <a:srgbClr val="AFC07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" name="Google Shape;162;p13"/>
            <p:cNvSpPr txBox="1"/>
            <p:nvPr/>
          </p:nvSpPr>
          <p:spPr>
            <a:xfrm>
              <a:off x="3552860" y="4442325"/>
              <a:ext cx="23385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lt1"/>
                  </a:solidFill>
                  <a:latin typeface="Fira Sans SemiBold"/>
                  <a:ea typeface="Fira Sans SemiBold"/>
                  <a:cs typeface="Fira Sans SemiBold"/>
                  <a:sym typeface="Fira Sans SemiBold"/>
                </a:rPr>
                <a:t>HOME OFFICE:</a:t>
              </a:r>
              <a:endParaRPr sz="1200">
                <a:solidFill>
                  <a:schemeClr val="lt1"/>
                </a:solidFill>
                <a:latin typeface="Fira Sans SemiBold"/>
                <a:ea typeface="Fira Sans SemiBold"/>
                <a:cs typeface="Fira Sans SemiBold"/>
                <a:sym typeface="Fira Sans SemiBold"/>
              </a:endParaRPr>
            </a:p>
          </p:txBody>
        </p:sp>
        <p:grpSp>
          <p:nvGrpSpPr>
            <p:cNvPr id="163" name="Google Shape;163;p13"/>
            <p:cNvGrpSpPr/>
            <p:nvPr/>
          </p:nvGrpSpPr>
          <p:grpSpPr>
            <a:xfrm>
              <a:off x="3552838" y="4751856"/>
              <a:ext cx="1540669" cy="184800"/>
              <a:chOff x="552450" y="3167056"/>
              <a:chExt cx="1540669" cy="184800"/>
            </a:xfrm>
          </p:grpSpPr>
          <p:sp>
            <p:nvSpPr>
              <p:cNvPr id="164" name="Google Shape;164;p13"/>
              <p:cNvSpPr/>
              <p:nvPr/>
            </p:nvSpPr>
            <p:spPr>
              <a:xfrm>
                <a:off x="552450" y="3203506"/>
                <a:ext cx="114300" cy="111900"/>
              </a:xfrm>
              <a:prstGeom prst="rect">
                <a:avLst/>
              </a:prstGeom>
              <a:solidFill>
                <a:schemeClr val="lt1"/>
              </a:solidFill>
              <a:ln cap="flat" cmpd="sng" w="9525">
                <a:solidFill>
                  <a:srgbClr val="AFC07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" name="Google Shape;165;p13"/>
              <p:cNvSpPr txBox="1"/>
              <p:nvPr/>
            </p:nvSpPr>
            <p:spPr>
              <a:xfrm>
                <a:off x="721519" y="3167056"/>
                <a:ext cx="13716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Fira Sans"/>
                    <a:ea typeface="Fira Sans"/>
                    <a:cs typeface="Fira Sans"/>
                    <a:sym typeface="Fira Sans"/>
                  </a:rPr>
                  <a:t>COMPUTER</a:t>
                </a:r>
                <a:endParaRPr sz="12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  <p:grpSp>
          <p:nvGrpSpPr>
            <p:cNvPr id="166" name="Google Shape;166;p13"/>
            <p:cNvGrpSpPr/>
            <p:nvPr/>
          </p:nvGrpSpPr>
          <p:grpSpPr>
            <a:xfrm>
              <a:off x="3552838" y="4962997"/>
              <a:ext cx="1690676" cy="184800"/>
              <a:chOff x="552450" y="3167050"/>
              <a:chExt cx="1690676" cy="184800"/>
            </a:xfrm>
          </p:grpSpPr>
          <p:sp>
            <p:nvSpPr>
              <p:cNvPr id="167" name="Google Shape;167;p13"/>
              <p:cNvSpPr/>
              <p:nvPr/>
            </p:nvSpPr>
            <p:spPr>
              <a:xfrm>
                <a:off x="552450" y="3203506"/>
                <a:ext cx="114300" cy="111900"/>
              </a:xfrm>
              <a:prstGeom prst="rect">
                <a:avLst/>
              </a:prstGeom>
              <a:solidFill>
                <a:schemeClr val="lt1"/>
              </a:solidFill>
              <a:ln cap="flat" cmpd="sng" w="9525">
                <a:solidFill>
                  <a:srgbClr val="AFC07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8" name="Google Shape;168;p13"/>
              <p:cNvSpPr txBox="1"/>
              <p:nvPr/>
            </p:nvSpPr>
            <p:spPr>
              <a:xfrm>
                <a:off x="721526" y="3167050"/>
                <a:ext cx="15216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Fira Sans"/>
                    <a:ea typeface="Fira Sans"/>
                    <a:cs typeface="Fira Sans"/>
                    <a:sym typeface="Fira Sans"/>
                  </a:rPr>
                  <a:t>PAPERS</a:t>
                </a:r>
                <a:endParaRPr sz="12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  <p:grpSp>
          <p:nvGrpSpPr>
            <p:cNvPr id="169" name="Google Shape;169;p13"/>
            <p:cNvGrpSpPr/>
            <p:nvPr/>
          </p:nvGrpSpPr>
          <p:grpSpPr>
            <a:xfrm>
              <a:off x="3552838" y="5174137"/>
              <a:ext cx="1540669" cy="184800"/>
              <a:chOff x="552450" y="3167056"/>
              <a:chExt cx="1540669" cy="184800"/>
            </a:xfrm>
          </p:grpSpPr>
          <p:sp>
            <p:nvSpPr>
              <p:cNvPr id="170" name="Google Shape;170;p13"/>
              <p:cNvSpPr/>
              <p:nvPr/>
            </p:nvSpPr>
            <p:spPr>
              <a:xfrm>
                <a:off x="552450" y="3203506"/>
                <a:ext cx="114300" cy="111900"/>
              </a:xfrm>
              <a:prstGeom prst="rect">
                <a:avLst/>
              </a:prstGeom>
              <a:solidFill>
                <a:schemeClr val="lt1"/>
              </a:solidFill>
              <a:ln cap="flat" cmpd="sng" w="9525">
                <a:solidFill>
                  <a:srgbClr val="AFC07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1" name="Google Shape;171;p13"/>
              <p:cNvSpPr txBox="1"/>
              <p:nvPr/>
            </p:nvSpPr>
            <p:spPr>
              <a:xfrm>
                <a:off x="721519" y="3167056"/>
                <a:ext cx="13716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Fira Sans"/>
                    <a:ea typeface="Fira Sans"/>
                    <a:cs typeface="Fira Sans"/>
                    <a:sym typeface="Fira Sans"/>
                  </a:rPr>
                  <a:t>ELECTRONICS</a:t>
                </a:r>
                <a:endParaRPr sz="12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  <p:grpSp>
          <p:nvGrpSpPr>
            <p:cNvPr id="172" name="Google Shape;172;p13"/>
            <p:cNvGrpSpPr/>
            <p:nvPr/>
          </p:nvGrpSpPr>
          <p:grpSpPr>
            <a:xfrm>
              <a:off x="3552838" y="5385277"/>
              <a:ext cx="1690676" cy="184800"/>
              <a:chOff x="552450" y="3167050"/>
              <a:chExt cx="1690676" cy="184800"/>
            </a:xfrm>
          </p:grpSpPr>
          <p:sp>
            <p:nvSpPr>
              <p:cNvPr id="173" name="Google Shape;173;p13"/>
              <p:cNvSpPr/>
              <p:nvPr/>
            </p:nvSpPr>
            <p:spPr>
              <a:xfrm>
                <a:off x="552450" y="3203506"/>
                <a:ext cx="114300" cy="111900"/>
              </a:xfrm>
              <a:prstGeom prst="rect">
                <a:avLst/>
              </a:prstGeom>
              <a:solidFill>
                <a:schemeClr val="lt1"/>
              </a:solidFill>
              <a:ln cap="flat" cmpd="sng" w="9525">
                <a:solidFill>
                  <a:srgbClr val="AFC07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4" name="Google Shape;174;p13"/>
              <p:cNvSpPr txBox="1"/>
              <p:nvPr/>
            </p:nvSpPr>
            <p:spPr>
              <a:xfrm>
                <a:off x="721526" y="3167050"/>
                <a:ext cx="15216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Fira Sans"/>
                    <a:ea typeface="Fira Sans"/>
                    <a:cs typeface="Fira Sans"/>
                    <a:sym typeface="Fira Sans"/>
                  </a:rPr>
                  <a:t>FURNITURE</a:t>
                </a:r>
                <a:endParaRPr sz="12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  <p:grpSp>
          <p:nvGrpSpPr>
            <p:cNvPr id="175" name="Google Shape;175;p13"/>
            <p:cNvGrpSpPr/>
            <p:nvPr/>
          </p:nvGrpSpPr>
          <p:grpSpPr>
            <a:xfrm>
              <a:off x="3552838" y="5596417"/>
              <a:ext cx="1540669" cy="184800"/>
              <a:chOff x="552450" y="3167056"/>
              <a:chExt cx="1540669" cy="184800"/>
            </a:xfrm>
          </p:grpSpPr>
          <p:sp>
            <p:nvSpPr>
              <p:cNvPr id="176" name="Google Shape;176;p13"/>
              <p:cNvSpPr/>
              <p:nvPr/>
            </p:nvSpPr>
            <p:spPr>
              <a:xfrm>
                <a:off x="552450" y="3203506"/>
                <a:ext cx="114300" cy="111900"/>
              </a:xfrm>
              <a:prstGeom prst="rect">
                <a:avLst/>
              </a:prstGeom>
              <a:solidFill>
                <a:schemeClr val="lt1"/>
              </a:solidFill>
              <a:ln cap="flat" cmpd="sng" w="9525">
                <a:solidFill>
                  <a:srgbClr val="AFC07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7" name="Google Shape;177;p13"/>
              <p:cNvSpPr txBox="1"/>
              <p:nvPr/>
            </p:nvSpPr>
            <p:spPr>
              <a:xfrm>
                <a:off x="721519" y="3167056"/>
                <a:ext cx="13716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Fira Sans"/>
                    <a:ea typeface="Fira Sans"/>
                    <a:cs typeface="Fira Sans"/>
                    <a:sym typeface="Fira Sans"/>
                  </a:rPr>
                  <a:t>PENS AND PENCILS</a:t>
                </a:r>
                <a:endParaRPr sz="12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</p:grpSp>
      <p:grpSp>
        <p:nvGrpSpPr>
          <p:cNvPr id="178" name="Google Shape;178;p13"/>
          <p:cNvGrpSpPr/>
          <p:nvPr/>
        </p:nvGrpSpPr>
        <p:grpSpPr>
          <a:xfrm>
            <a:off x="3471888" y="5927087"/>
            <a:ext cx="2643300" cy="1846923"/>
            <a:chOff x="3471888" y="5927088"/>
            <a:chExt cx="2643300" cy="1846923"/>
          </a:xfrm>
        </p:grpSpPr>
        <p:sp>
          <p:nvSpPr>
            <p:cNvPr id="179" name="Google Shape;179;p13"/>
            <p:cNvSpPr/>
            <p:nvPr/>
          </p:nvSpPr>
          <p:spPr>
            <a:xfrm>
              <a:off x="3471888" y="5927088"/>
              <a:ext cx="2643300" cy="338100"/>
            </a:xfrm>
            <a:prstGeom prst="rect">
              <a:avLst/>
            </a:prstGeom>
            <a:solidFill>
              <a:srgbClr val="AFC07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" name="Google Shape;180;p13"/>
            <p:cNvSpPr txBox="1"/>
            <p:nvPr/>
          </p:nvSpPr>
          <p:spPr>
            <a:xfrm>
              <a:off x="3552838" y="6012838"/>
              <a:ext cx="13287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lt1"/>
                  </a:solidFill>
                  <a:latin typeface="Fira Sans SemiBold"/>
                  <a:ea typeface="Fira Sans SemiBold"/>
                  <a:cs typeface="Fira Sans SemiBold"/>
                  <a:sym typeface="Fira Sans SemiBold"/>
                </a:rPr>
                <a:t>BEDROOM:</a:t>
              </a:r>
              <a:endParaRPr sz="1200">
                <a:solidFill>
                  <a:schemeClr val="lt1"/>
                </a:solidFill>
                <a:latin typeface="Fira Sans SemiBold"/>
                <a:ea typeface="Fira Sans SemiBold"/>
                <a:cs typeface="Fira Sans SemiBold"/>
                <a:sym typeface="Fira Sans SemiBold"/>
              </a:endParaRPr>
            </a:p>
          </p:txBody>
        </p:sp>
        <p:grpSp>
          <p:nvGrpSpPr>
            <p:cNvPr id="181" name="Google Shape;181;p13"/>
            <p:cNvGrpSpPr/>
            <p:nvPr/>
          </p:nvGrpSpPr>
          <p:grpSpPr>
            <a:xfrm>
              <a:off x="3552838" y="6322375"/>
              <a:ext cx="1781261" cy="184800"/>
              <a:chOff x="552450" y="3167063"/>
              <a:chExt cx="1781261" cy="184800"/>
            </a:xfrm>
          </p:grpSpPr>
          <p:sp>
            <p:nvSpPr>
              <p:cNvPr id="182" name="Google Shape;182;p13"/>
              <p:cNvSpPr/>
              <p:nvPr/>
            </p:nvSpPr>
            <p:spPr>
              <a:xfrm>
                <a:off x="552450" y="3203506"/>
                <a:ext cx="114300" cy="111900"/>
              </a:xfrm>
              <a:prstGeom prst="rect">
                <a:avLst/>
              </a:prstGeom>
              <a:solidFill>
                <a:schemeClr val="lt1"/>
              </a:solidFill>
              <a:ln cap="flat" cmpd="sng" w="9525">
                <a:solidFill>
                  <a:srgbClr val="AFC07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3" name="Google Shape;183;p13"/>
              <p:cNvSpPr txBox="1"/>
              <p:nvPr/>
            </p:nvSpPr>
            <p:spPr>
              <a:xfrm>
                <a:off x="721511" y="3167063"/>
                <a:ext cx="1612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Fira Sans"/>
                    <a:ea typeface="Fira Sans"/>
                    <a:cs typeface="Fira Sans"/>
                    <a:sym typeface="Fira Sans"/>
                  </a:rPr>
                  <a:t>ELECTRONIC DEVICES</a:t>
                </a:r>
                <a:endParaRPr sz="12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  <p:grpSp>
          <p:nvGrpSpPr>
            <p:cNvPr id="184" name="Google Shape;184;p13"/>
            <p:cNvGrpSpPr/>
            <p:nvPr/>
          </p:nvGrpSpPr>
          <p:grpSpPr>
            <a:xfrm>
              <a:off x="3552838" y="6533509"/>
              <a:ext cx="1690676" cy="184800"/>
              <a:chOff x="552450" y="3167050"/>
              <a:chExt cx="1690676" cy="184800"/>
            </a:xfrm>
          </p:grpSpPr>
          <p:sp>
            <p:nvSpPr>
              <p:cNvPr id="185" name="Google Shape;185;p13"/>
              <p:cNvSpPr/>
              <p:nvPr/>
            </p:nvSpPr>
            <p:spPr>
              <a:xfrm>
                <a:off x="552450" y="3203506"/>
                <a:ext cx="114300" cy="111900"/>
              </a:xfrm>
              <a:prstGeom prst="rect">
                <a:avLst/>
              </a:prstGeom>
              <a:solidFill>
                <a:schemeClr val="lt1"/>
              </a:solidFill>
              <a:ln cap="flat" cmpd="sng" w="9525">
                <a:solidFill>
                  <a:srgbClr val="AFC07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6" name="Google Shape;186;p13"/>
              <p:cNvSpPr txBox="1"/>
              <p:nvPr/>
            </p:nvSpPr>
            <p:spPr>
              <a:xfrm>
                <a:off x="721526" y="3167050"/>
                <a:ext cx="15216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Fira Sans"/>
                    <a:ea typeface="Fira Sans"/>
                    <a:cs typeface="Fira Sans"/>
                    <a:sym typeface="Fira Sans"/>
                  </a:rPr>
                  <a:t>LIQUID DEVICES</a:t>
                </a:r>
                <a:endParaRPr sz="12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  <p:grpSp>
          <p:nvGrpSpPr>
            <p:cNvPr id="187" name="Google Shape;187;p13"/>
            <p:cNvGrpSpPr/>
            <p:nvPr/>
          </p:nvGrpSpPr>
          <p:grpSpPr>
            <a:xfrm>
              <a:off x="3552838" y="6744649"/>
              <a:ext cx="1540669" cy="184800"/>
              <a:chOff x="552450" y="3167056"/>
              <a:chExt cx="1540669" cy="184800"/>
            </a:xfrm>
          </p:grpSpPr>
          <p:sp>
            <p:nvSpPr>
              <p:cNvPr id="188" name="Google Shape;188;p13"/>
              <p:cNvSpPr/>
              <p:nvPr/>
            </p:nvSpPr>
            <p:spPr>
              <a:xfrm>
                <a:off x="552450" y="3203506"/>
                <a:ext cx="114300" cy="111900"/>
              </a:xfrm>
              <a:prstGeom prst="rect">
                <a:avLst/>
              </a:prstGeom>
              <a:solidFill>
                <a:schemeClr val="lt1"/>
              </a:solidFill>
              <a:ln cap="flat" cmpd="sng" w="9525">
                <a:solidFill>
                  <a:srgbClr val="AFC07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9" name="Google Shape;189;p13"/>
              <p:cNvSpPr txBox="1"/>
              <p:nvPr/>
            </p:nvSpPr>
            <p:spPr>
              <a:xfrm>
                <a:off x="721519" y="3167056"/>
                <a:ext cx="13716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Fira Sans"/>
                    <a:ea typeface="Fira Sans"/>
                    <a:cs typeface="Fira Sans"/>
                    <a:sym typeface="Fira Sans"/>
                  </a:rPr>
                  <a:t>COSMETICS</a:t>
                </a:r>
                <a:endParaRPr sz="12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  <p:grpSp>
          <p:nvGrpSpPr>
            <p:cNvPr id="190" name="Google Shape;190;p13"/>
            <p:cNvGrpSpPr/>
            <p:nvPr/>
          </p:nvGrpSpPr>
          <p:grpSpPr>
            <a:xfrm>
              <a:off x="3552838" y="6955790"/>
              <a:ext cx="1690676" cy="184800"/>
              <a:chOff x="552450" y="3167050"/>
              <a:chExt cx="1690676" cy="184800"/>
            </a:xfrm>
          </p:grpSpPr>
          <p:sp>
            <p:nvSpPr>
              <p:cNvPr id="191" name="Google Shape;191;p13"/>
              <p:cNvSpPr/>
              <p:nvPr/>
            </p:nvSpPr>
            <p:spPr>
              <a:xfrm>
                <a:off x="552450" y="3203506"/>
                <a:ext cx="114300" cy="111900"/>
              </a:xfrm>
              <a:prstGeom prst="rect">
                <a:avLst/>
              </a:prstGeom>
              <a:solidFill>
                <a:schemeClr val="lt1"/>
              </a:solidFill>
              <a:ln cap="flat" cmpd="sng" w="9525">
                <a:solidFill>
                  <a:srgbClr val="AFC07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2" name="Google Shape;192;p13"/>
              <p:cNvSpPr txBox="1"/>
              <p:nvPr/>
            </p:nvSpPr>
            <p:spPr>
              <a:xfrm>
                <a:off x="721526" y="3167050"/>
                <a:ext cx="15216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Fira Sans"/>
                    <a:ea typeface="Fira Sans"/>
                    <a:cs typeface="Fira Sans"/>
                    <a:sym typeface="Fira Sans"/>
                  </a:rPr>
                  <a:t>MEDICINE</a:t>
                </a:r>
                <a:endParaRPr sz="12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  <p:grpSp>
          <p:nvGrpSpPr>
            <p:cNvPr id="193" name="Google Shape;193;p13"/>
            <p:cNvGrpSpPr/>
            <p:nvPr/>
          </p:nvGrpSpPr>
          <p:grpSpPr>
            <a:xfrm>
              <a:off x="3552838" y="7166925"/>
              <a:ext cx="1709862" cy="184800"/>
              <a:chOff x="552450" y="3167051"/>
              <a:chExt cx="1709862" cy="184800"/>
            </a:xfrm>
          </p:grpSpPr>
          <p:sp>
            <p:nvSpPr>
              <p:cNvPr id="194" name="Google Shape;194;p13"/>
              <p:cNvSpPr/>
              <p:nvPr/>
            </p:nvSpPr>
            <p:spPr>
              <a:xfrm>
                <a:off x="552450" y="3203506"/>
                <a:ext cx="114300" cy="111900"/>
              </a:xfrm>
              <a:prstGeom prst="rect">
                <a:avLst/>
              </a:prstGeom>
              <a:solidFill>
                <a:schemeClr val="lt1"/>
              </a:solidFill>
              <a:ln cap="flat" cmpd="sng" w="9525">
                <a:solidFill>
                  <a:srgbClr val="AFC07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5" name="Google Shape;195;p13"/>
              <p:cNvSpPr txBox="1"/>
              <p:nvPr/>
            </p:nvSpPr>
            <p:spPr>
              <a:xfrm>
                <a:off x="721512" y="3167051"/>
                <a:ext cx="15408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Fira Sans"/>
                    <a:ea typeface="Fira Sans"/>
                    <a:cs typeface="Fira Sans"/>
                    <a:sym typeface="Fira Sans"/>
                  </a:rPr>
                  <a:t>BATHROOM DECOR</a:t>
                </a:r>
                <a:endParaRPr sz="12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  <p:grpSp>
          <p:nvGrpSpPr>
            <p:cNvPr id="196" name="Google Shape;196;p13"/>
            <p:cNvGrpSpPr/>
            <p:nvPr/>
          </p:nvGrpSpPr>
          <p:grpSpPr>
            <a:xfrm>
              <a:off x="3552838" y="7378070"/>
              <a:ext cx="1690676" cy="184800"/>
              <a:chOff x="552450" y="3167050"/>
              <a:chExt cx="1690676" cy="184800"/>
            </a:xfrm>
          </p:grpSpPr>
          <p:sp>
            <p:nvSpPr>
              <p:cNvPr id="197" name="Google Shape;197;p13"/>
              <p:cNvSpPr/>
              <p:nvPr/>
            </p:nvSpPr>
            <p:spPr>
              <a:xfrm>
                <a:off x="552450" y="3203506"/>
                <a:ext cx="114300" cy="111900"/>
              </a:xfrm>
              <a:prstGeom prst="rect">
                <a:avLst/>
              </a:prstGeom>
              <a:solidFill>
                <a:schemeClr val="lt1"/>
              </a:solidFill>
              <a:ln cap="flat" cmpd="sng" w="9525">
                <a:solidFill>
                  <a:srgbClr val="AFC07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8" name="Google Shape;198;p13"/>
              <p:cNvSpPr txBox="1"/>
              <p:nvPr/>
            </p:nvSpPr>
            <p:spPr>
              <a:xfrm>
                <a:off x="721526" y="3167050"/>
                <a:ext cx="15216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Fira Sans"/>
                    <a:ea typeface="Fira Sans"/>
                    <a:cs typeface="Fira Sans"/>
                    <a:sym typeface="Fira Sans"/>
                  </a:rPr>
                  <a:t>PAPER PRODUCTS</a:t>
                </a:r>
                <a:endParaRPr sz="12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  <p:grpSp>
          <p:nvGrpSpPr>
            <p:cNvPr id="199" name="Google Shape;199;p13"/>
            <p:cNvGrpSpPr/>
            <p:nvPr/>
          </p:nvGrpSpPr>
          <p:grpSpPr>
            <a:xfrm>
              <a:off x="3552838" y="7589210"/>
              <a:ext cx="1540669" cy="184800"/>
              <a:chOff x="552450" y="3167056"/>
              <a:chExt cx="1540669" cy="184800"/>
            </a:xfrm>
          </p:grpSpPr>
          <p:sp>
            <p:nvSpPr>
              <p:cNvPr id="200" name="Google Shape;200;p13"/>
              <p:cNvSpPr/>
              <p:nvPr/>
            </p:nvSpPr>
            <p:spPr>
              <a:xfrm>
                <a:off x="552450" y="3203506"/>
                <a:ext cx="114300" cy="111900"/>
              </a:xfrm>
              <a:prstGeom prst="rect">
                <a:avLst/>
              </a:prstGeom>
              <a:solidFill>
                <a:schemeClr val="lt1"/>
              </a:solidFill>
              <a:ln cap="flat" cmpd="sng" w="9525">
                <a:solidFill>
                  <a:srgbClr val="AFC07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1" name="Google Shape;201;p13"/>
              <p:cNvSpPr txBox="1"/>
              <p:nvPr/>
            </p:nvSpPr>
            <p:spPr>
              <a:xfrm>
                <a:off x="721519" y="3167056"/>
                <a:ext cx="13716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Fira Sans"/>
                    <a:ea typeface="Fira Sans"/>
                    <a:cs typeface="Fira Sans"/>
                    <a:sym typeface="Fira Sans"/>
                  </a:rPr>
                  <a:t>GARBAGE CAN</a:t>
                </a:r>
                <a:endParaRPr sz="12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</p:grpSp>
      <p:sp>
        <p:nvSpPr>
          <p:cNvPr id="202" name="Google Shape;202;p13"/>
          <p:cNvSpPr txBox="1"/>
          <p:nvPr/>
        </p:nvSpPr>
        <p:spPr>
          <a:xfrm>
            <a:off x="552450" y="10044125"/>
            <a:ext cx="20907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AFC073"/>
                </a:solidFill>
                <a:latin typeface="Fira Sans"/>
                <a:ea typeface="Fira Sans"/>
                <a:cs typeface="Fira Sans"/>
                <a:sym typeface="Fira Sans"/>
              </a:rPr>
              <a:t>GDOC.IO</a:t>
            </a:r>
            <a:endParaRPr b="1" sz="1200">
              <a:solidFill>
                <a:srgbClr val="AFC073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