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10692000" cx="7560000"/>
  <p:notesSz cx="6858000" cy="9144000"/>
  <p:embeddedFontLst>
    <p:embeddedFont>
      <p:font typeface="Amatic SC"/>
      <p:regular r:id="rId8"/>
      <p:bold r:id="rId9"/>
    </p:embeddedFont>
    <p:embeddedFont>
      <p:font typeface="Wire One"/>
      <p:regular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0" Type="http://schemas.openxmlformats.org/officeDocument/2006/relationships/font" Target="fonts/WireOne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AmaticSC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font" Target="fonts/AmaticSC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1bc8726fc57_0_0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1bc8726fc5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9.png"/><Relationship Id="rId10" Type="http://schemas.openxmlformats.org/officeDocument/2006/relationships/image" Target="../media/image10.png"/><Relationship Id="rId13" Type="http://schemas.openxmlformats.org/officeDocument/2006/relationships/image" Target="../media/image6.png"/><Relationship Id="rId1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5.png"/><Relationship Id="rId4" Type="http://schemas.openxmlformats.org/officeDocument/2006/relationships/image" Target="../media/image26.png"/><Relationship Id="rId9" Type="http://schemas.openxmlformats.org/officeDocument/2006/relationships/image" Target="../media/image5.png"/><Relationship Id="rId15" Type="http://schemas.openxmlformats.org/officeDocument/2006/relationships/image" Target="../media/image3.png"/><Relationship Id="rId14" Type="http://schemas.openxmlformats.org/officeDocument/2006/relationships/image" Target="../media/image23.png"/><Relationship Id="rId17" Type="http://schemas.openxmlformats.org/officeDocument/2006/relationships/image" Target="../media/image14.png"/><Relationship Id="rId16" Type="http://schemas.openxmlformats.org/officeDocument/2006/relationships/image" Target="../media/image7.png"/><Relationship Id="rId5" Type="http://schemas.openxmlformats.org/officeDocument/2006/relationships/image" Target="../media/image1.png"/><Relationship Id="rId6" Type="http://schemas.openxmlformats.org/officeDocument/2006/relationships/image" Target="../media/image4.png"/><Relationship Id="rId7" Type="http://schemas.openxmlformats.org/officeDocument/2006/relationships/image" Target="../media/image16.png"/><Relationship Id="rId8" Type="http://schemas.openxmlformats.org/officeDocument/2006/relationships/image" Target="../media/image8.png"/></Relationships>
</file>

<file path=ppt/slides/_rels/slide2.xml.rels><?xml version="1.0" encoding="UTF-8" standalone="yes"?><Relationships xmlns="http://schemas.openxmlformats.org/package/2006/relationships"><Relationship Id="rId11" Type="http://schemas.openxmlformats.org/officeDocument/2006/relationships/image" Target="../media/image21.png"/><Relationship Id="rId10" Type="http://schemas.openxmlformats.org/officeDocument/2006/relationships/image" Target="../media/image25.png"/><Relationship Id="rId13" Type="http://schemas.openxmlformats.org/officeDocument/2006/relationships/image" Target="../media/image22.png"/><Relationship Id="rId1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3.png"/><Relationship Id="rId4" Type="http://schemas.openxmlformats.org/officeDocument/2006/relationships/image" Target="../media/image18.png"/><Relationship Id="rId9" Type="http://schemas.openxmlformats.org/officeDocument/2006/relationships/image" Target="../media/image17.png"/><Relationship Id="rId5" Type="http://schemas.openxmlformats.org/officeDocument/2006/relationships/image" Target="../media/image12.png"/><Relationship Id="rId6" Type="http://schemas.openxmlformats.org/officeDocument/2006/relationships/image" Target="../media/image19.png"/><Relationship Id="rId7" Type="http://schemas.openxmlformats.org/officeDocument/2006/relationships/image" Target="../media/image11.png"/><Relationship Id="rId8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7560000" cy="10692000"/>
          </a:xfrm>
          <a:prstGeom prst="rect">
            <a:avLst/>
          </a:prstGeom>
          <a:solidFill>
            <a:srgbClr val="FEFFF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/>
          <p:nvPr/>
        </p:nvSpPr>
        <p:spPr>
          <a:xfrm>
            <a:off x="390029" y="8339522"/>
            <a:ext cx="3235500" cy="1779600"/>
          </a:xfrm>
          <a:prstGeom prst="roundRect">
            <a:avLst>
              <a:gd fmla="val 6198" name="adj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/>
          <p:cNvSpPr/>
          <p:nvPr/>
        </p:nvSpPr>
        <p:spPr>
          <a:xfrm>
            <a:off x="3939954" y="8339522"/>
            <a:ext cx="3235500" cy="1779600"/>
          </a:xfrm>
          <a:prstGeom prst="roundRect">
            <a:avLst>
              <a:gd fmla="val 6198" name="adj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7" name="Google Shape;57;p13"/>
          <p:cNvGrpSpPr/>
          <p:nvPr/>
        </p:nvGrpSpPr>
        <p:grpSpPr>
          <a:xfrm>
            <a:off x="4041041" y="8218019"/>
            <a:ext cx="3033326" cy="1843900"/>
            <a:chOff x="4007650" y="8218019"/>
            <a:chExt cx="3033326" cy="1843900"/>
          </a:xfrm>
        </p:grpSpPr>
        <p:pic>
          <p:nvPicPr>
            <p:cNvPr id="58" name="Google Shape;58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873662" y="8218019"/>
              <a:ext cx="1301302" cy="2854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9" name="Google Shape;59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007650" y="8406228"/>
              <a:ext cx="3033326" cy="165569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0" name="Google Shape;60;p13"/>
          <p:cNvSpPr/>
          <p:nvPr/>
        </p:nvSpPr>
        <p:spPr>
          <a:xfrm>
            <a:off x="3938129" y="3882654"/>
            <a:ext cx="3235500" cy="1779600"/>
          </a:xfrm>
          <a:prstGeom prst="roundRect">
            <a:avLst>
              <a:gd fmla="val 6198" name="adj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1" name="Google Shape;61;p13"/>
          <p:cNvGrpSpPr/>
          <p:nvPr/>
        </p:nvGrpSpPr>
        <p:grpSpPr>
          <a:xfrm>
            <a:off x="4011325" y="3760896"/>
            <a:ext cx="3033326" cy="1841674"/>
            <a:chOff x="4011325" y="3760896"/>
            <a:chExt cx="3033326" cy="1841674"/>
          </a:xfrm>
        </p:grpSpPr>
        <p:pic>
          <p:nvPicPr>
            <p:cNvPr id="62" name="Google Shape;62;p1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4797040" y="3760896"/>
              <a:ext cx="1461895" cy="28648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3" name="Google Shape;63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4011325" y="3946875"/>
              <a:ext cx="3033326" cy="165569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4" name="Google Shape;64;p13"/>
          <p:cNvSpPr/>
          <p:nvPr/>
        </p:nvSpPr>
        <p:spPr>
          <a:xfrm>
            <a:off x="3939954" y="6115521"/>
            <a:ext cx="3235500" cy="1779600"/>
          </a:xfrm>
          <a:prstGeom prst="roundRect">
            <a:avLst>
              <a:gd fmla="val 6198" name="adj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5" name="Google Shape;65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011327" y="6163799"/>
            <a:ext cx="3033326" cy="165568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907053" y="5944705"/>
            <a:ext cx="1301300" cy="285452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3"/>
          <p:cNvSpPr/>
          <p:nvPr/>
        </p:nvSpPr>
        <p:spPr>
          <a:xfrm>
            <a:off x="386375" y="3882646"/>
            <a:ext cx="3235500" cy="4014900"/>
          </a:xfrm>
          <a:prstGeom prst="roundRect">
            <a:avLst>
              <a:gd fmla="val 3285" name="adj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8" name="Google Shape;68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43863" y="3913241"/>
            <a:ext cx="3127825" cy="3920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382700" y="3747083"/>
            <a:ext cx="1242850" cy="30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096200" y="235304"/>
            <a:ext cx="3367600" cy="733750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3"/>
          <p:cNvSpPr/>
          <p:nvPr/>
        </p:nvSpPr>
        <p:spPr>
          <a:xfrm>
            <a:off x="3938129" y="1588354"/>
            <a:ext cx="3235500" cy="1779600"/>
          </a:xfrm>
          <a:prstGeom prst="roundRect">
            <a:avLst>
              <a:gd fmla="val 6198" name="adj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13"/>
          <p:cNvSpPr txBox="1"/>
          <p:nvPr/>
        </p:nvSpPr>
        <p:spPr>
          <a:xfrm>
            <a:off x="2294550" y="227939"/>
            <a:ext cx="29709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40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GROCERY LIST</a:t>
            </a:r>
            <a:endParaRPr b="1" sz="4000">
              <a:solidFill>
                <a:schemeClr val="dk1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73" name="Google Shape;73;p1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905228" y="1466975"/>
            <a:ext cx="1301300" cy="27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007655" y="1649595"/>
            <a:ext cx="3033326" cy="1659900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3"/>
          <p:cNvSpPr/>
          <p:nvPr/>
        </p:nvSpPr>
        <p:spPr>
          <a:xfrm>
            <a:off x="386371" y="1588354"/>
            <a:ext cx="3235500" cy="1779600"/>
          </a:xfrm>
          <a:prstGeom prst="roundRect">
            <a:avLst>
              <a:gd fmla="val 6198" name="adj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6" name="Google Shape;76;p13"/>
          <p:cNvGrpSpPr/>
          <p:nvPr/>
        </p:nvGrpSpPr>
        <p:grpSpPr>
          <a:xfrm>
            <a:off x="443515" y="1459675"/>
            <a:ext cx="3093824" cy="1839593"/>
            <a:chOff x="450568" y="1470425"/>
            <a:chExt cx="3093824" cy="1839593"/>
          </a:xfrm>
        </p:grpSpPr>
        <p:pic>
          <p:nvPicPr>
            <p:cNvPr id="77" name="Google Shape;77;p13"/>
            <p:cNvPicPr preferRelativeResize="0"/>
            <p:nvPr/>
          </p:nvPicPr>
          <p:blipFill>
            <a:blip r:embed="rId14">
              <a:alphaModFix/>
            </a:blip>
            <a:stretch>
              <a:fillRect/>
            </a:stretch>
          </p:blipFill>
          <p:spPr>
            <a:xfrm>
              <a:off x="1349130" y="1470425"/>
              <a:ext cx="1296700" cy="2797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8" name="Google Shape;78;p13"/>
            <p:cNvPicPr preferRelativeResize="0"/>
            <p:nvPr/>
          </p:nvPicPr>
          <p:blipFill>
            <a:blip r:embed="rId15">
              <a:alphaModFix/>
            </a:blip>
            <a:stretch>
              <a:fillRect/>
            </a:stretch>
          </p:blipFill>
          <p:spPr>
            <a:xfrm>
              <a:off x="450568" y="1655468"/>
              <a:ext cx="3093824" cy="16545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9" name="Google Shape;79;p13"/>
          <p:cNvSpPr txBox="1"/>
          <p:nvPr/>
        </p:nvSpPr>
        <p:spPr>
          <a:xfrm>
            <a:off x="1313521" y="1459671"/>
            <a:ext cx="13812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Produce</a:t>
            </a:r>
            <a:endParaRPr b="1" sz="1800">
              <a:solidFill>
                <a:schemeClr val="dk1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cxnSp>
        <p:nvCxnSpPr>
          <p:cNvPr id="80" name="Google Shape;80;p13"/>
          <p:cNvCxnSpPr/>
          <p:nvPr/>
        </p:nvCxnSpPr>
        <p:spPr>
          <a:xfrm>
            <a:off x="533421" y="2003821"/>
            <a:ext cx="29487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81" name="Google Shape;81;p13"/>
          <p:cNvCxnSpPr/>
          <p:nvPr/>
        </p:nvCxnSpPr>
        <p:spPr>
          <a:xfrm>
            <a:off x="533421" y="2284178"/>
            <a:ext cx="29487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82" name="Google Shape;82;p13"/>
          <p:cNvCxnSpPr/>
          <p:nvPr/>
        </p:nvCxnSpPr>
        <p:spPr>
          <a:xfrm>
            <a:off x="533421" y="2564534"/>
            <a:ext cx="29487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83" name="Google Shape;83;p13"/>
          <p:cNvCxnSpPr/>
          <p:nvPr/>
        </p:nvCxnSpPr>
        <p:spPr>
          <a:xfrm>
            <a:off x="533421" y="2844890"/>
            <a:ext cx="29487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84" name="Google Shape;84;p13"/>
          <p:cNvCxnSpPr/>
          <p:nvPr/>
        </p:nvCxnSpPr>
        <p:spPr>
          <a:xfrm>
            <a:off x="533421" y="3125246"/>
            <a:ext cx="29487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dot"/>
            <a:round/>
            <a:headEnd len="med" w="med" type="none"/>
            <a:tailEnd len="med" w="med" type="none"/>
          </a:ln>
        </p:spPr>
      </p:cxnSp>
      <p:grpSp>
        <p:nvGrpSpPr>
          <p:cNvPr id="85" name="Google Shape;85;p13"/>
          <p:cNvGrpSpPr/>
          <p:nvPr/>
        </p:nvGrpSpPr>
        <p:grpSpPr>
          <a:xfrm>
            <a:off x="4085179" y="2003821"/>
            <a:ext cx="2948700" cy="1121425"/>
            <a:chOff x="540475" y="2003821"/>
            <a:chExt cx="2948700" cy="1121425"/>
          </a:xfrm>
        </p:grpSpPr>
        <p:cxnSp>
          <p:nvCxnSpPr>
            <p:cNvPr id="86" name="Google Shape;86;p13"/>
            <p:cNvCxnSpPr/>
            <p:nvPr/>
          </p:nvCxnSpPr>
          <p:spPr>
            <a:xfrm>
              <a:off x="540475" y="2003821"/>
              <a:ext cx="29487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87" name="Google Shape;87;p13"/>
            <p:cNvCxnSpPr/>
            <p:nvPr/>
          </p:nvCxnSpPr>
          <p:spPr>
            <a:xfrm>
              <a:off x="540475" y="2284178"/>
              <a:ext cx="29487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88" name="Google Shape;88;p13"/>
            <p:cNvCxnSpPr/>
            <p:nvPr/>
          </p:nvCxnSpPr>
          <p:spPr>
            <a:xfrm>
              <a:off x="540475" y="2564534"/>
              <a:ext cx="29487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89" name="Google Shape;89;p13"/>
            <p:cNvCxnSpPr/>
            <p:nvPr/>
          </p:nvCxnSpPr>
          <p:spPr>
            <a:xfrm>
              <a:off x="540475" y="2844890"/>
              <a:ext cx="29487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90" name="Google Shape;90;p13"/>
            <p:cNvCxnSpPr/>
            <p:nvPr/>
          </p:nvCxnSpPr>
          <p:spPr>
            <a:xfrm>
              <a:off x="540475" y="3125246"/>
              <a:ext cx="29487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dot"/>
              <a:round/>
              <a:headEnd len="med" w="med" type="none"/>
              <a:tailEnd len="med" w="med" type="none"/>
            </a:ln>
          </p:spPr>
        </p:cxnSp>
      </p:grpSp>
      <p:sp>
        <p:nvSpPr>
          <p:cNvPr id="91" name="Google Shape;91;p13"/>
          <p:cNvSpPr txBox="1"/>
          <p:nvPr/>
        </p:nvSpPr>
        <p:spPr>
          <a:xfrm>
            <a:off x="4865279" y="1459671"/>
            <a:ext cx="13812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Meat</a:t>
            </a:r>
            <a:endParaRPr b="1" sz="1800">
              <a:solidFill>
                <a:schemeClr val="dk1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92" name="Google Shape;92;p13"/>
          <p:cNvSpPr txBox="1"/>
          <p:nvPr/>
        </p:nvSpPr>
        <p:spPr>
          <a:xfrm>
            <a:off x="1313525" y="3760486"/>
            <a:ext cx="13812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Dry Goods</a:t>
            </a:r>
            <a:endParaRPr b="1" sz="1800">
              <a:solidFill>
                <a:schemeClr val="dk1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cxnSp>
        <p:nvCxnSpPr>
          <p:cNvPr id="93" name="Google Shape;93;p13"/>
          <p:cNvCxnSpPr/>
          <p:nvPr/>
        </p:nvCxnSpPr>
        <p:spPr>
          <a:xfrm>
            <a:off x="533421" y="4562846"/>
            <a:ext cx="29487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94" name="Google Shape;94;p13"/>
          <p:cNvCxnSpPr/>
          <p:nvPr/>
        </p:nvCxnSpPr>
        <p:spPr>
          <a:xfrm>
            <a:off x="533421" y="4843285"/>
            <a:ext cx="29487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95" name="Google Shape;95;p13"/>
          <p:cNvCxnSpPr/>
          <p:nvPr/>
        </p:nvCxnSpPr>
        <p:spPr>
          <a:xfrm>
            <a:off x="533421" y="5123724"/>
            <a:ext cx="29487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96" name="Google Shape;96;p13"/>
          <p:cNvCxnSpPr/>
          <p:nvPr/>
        </p:nvCxnSpPr>
        <p:spPr>
          <a:xfrm>
            <a:off x="533421" y="5404162"/>
            <a:ext cx="29487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97" name="Google Shape;97;p13"/>
          <p:cNvCxnSpPr/>
          <p:nvPr/>
        </p:nvCxnSpPr>
        <p:spPr>
          <a:xfrm>
            <a:off x="533421" y="5684601"/>
            <a:ext cx="29487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98" name="Google Shape;98;p13"/>
          <p:cNvCxnSpPr/>
          <p:nvPr/>
        </p:nvCxnSpPr>
        <p:spPr>
          <a:xfrm>
            <a:off x="533421" y="5965040"/>
            <a:ext cx="29487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99" name="Google Shape;99;p13"/>
          <p:cNvCxnSpPr/>
          <p:nvPr/>
        </p:nvCxnSpPr>
        <p:spPr>
          <a:xfrm>
            <a:off x="533421" y="6245478"/>
            <a:ext cx="29487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100" name="Google Shape;100;p13"/>
          <p:cNvCxnSpPr/>
          <p:nvPr/>
        </p:nvCxnSpPr>
        <p:spPr>
          <a:xfrm>
            <a:off x="533421" y="6525917"/>
            <a:ext cx="29487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101" name="Google Shape;101;p13"/>
          <p:cNvCxnSpPr/>
          <p:nvPr/>
        </p:nvCxnSpPr>
        <p:spPr>
          <a:xfrm>
            <a:off x="533421" y="6806356"/>
            <a:ext cx="29487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102" name="Google Shape;102;p13"/>
          <p:cNvCxnSpPr/>
          <p:nvPr/>
        </p:nvCxnSpPr>
        <p:spPr>
          <a:xfrm>
            <a:off x="533421" y="7086794"/>
            <a:ext cx="29487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103" name="Google Shape;103;p13"/>
          <p:cNvCxnSpPr/>
          <p:nvPr/>
        </p:nvCxnSpPr>
        <p:spPr>
          <a:xfrm>
            <a:off x="533421" y="7367233"/>
            <a:ext cx="29487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104" name="Google Shape;104;p13"/>
          <p:cNvCxnSpPr/>
          <p:nvPr/>
        </p:nvCxnSpPr>
        <p:spPr>
          <a:xfrm>
            <a:off x="533421" y="7647671"/>
            <a:ext cx="29487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dot"/>
            <a:round/>
            <a:headEnd len="med" w="med" type="none"/>
            <a:tailEnd len="med" w="med" type="none"/>
          </a:ln>
        </p:spPr>
      </p:cxnSp>
      <p:sp>
        <p:nvSpPr>
          <p:cNvPr id="105" name="Google Shape;105;p13"/>
          <p:cNvSpPr txBox="1"/>
          <p:nvPr/>
        </p:nvSpPr>
        <p:spPr>
          <a:xfrm>
            <a:off x="4865279" y="3772889"/>
            <a:ext cx="13812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Refrigerated</a:t>
            </a:r>
            <a:endParaRPr b="1" sz="1800">
              <a:solidFill>
                <a:schemeClr val="dk1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grpSp>
        <p:nvGrpSpPr>
          <p:cNvPr id="106" name="Google Shape;106;p13"/>
          <p:cNvGrpSpPr/>
          <p:nvPr/>
        </p:nvGrpSpPr>
        <p:grpSpPr>
          <a:xfrm>
            <a:off x="4085179" y="4298121"/>
            <a:ext cx="2948700" cy="1121425"/>
            <a:chOff x="540475" y="2003821"/>
            <a:chExt cx="2948700" cy="1121425"/>
          </a:xfrm>
        </p:grpSpPr>
        <p:cxnSp>
          <p:nvCxnSpPr>
            <p:cNvPr id="107" name="Google Shape;107;p13"/>
            <p:cNvCxnSpPr/>
            <p:nvPr/>
          </p:nvCxnSpPr>
          <p:spPr>
            <a:xfrm>
              <a:off x="540475" y="2003821"/>
              <a:ext cx="29487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108" name="Google Shape;108;p13"/>
            <p:cNvCxnSpPr/>
            <p:nvPr/>
          </p:nvCxnSpPr>
          <p:spPr>
            <a:xfrm>
              <a:off x="540475" y="2284178"/>
              <a:ext cx="29487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109" name="Google Shape;109;p13"/>
            <p:cNvCxnSpPr/>
            <p:nvPr/>
          </p:nvCxnSpPr>
          <p:spPr>
            <a:xfrm>
              <a:off x="540475" y="2564534"/>
              <a:ext cx="29487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110" name="Google Shape;110;p13"/>
            <p:cNvCxnSpPr/>
            <p:nvPr/>
          </p:nvCxnSpPr>
          <p:spPr>
            <a:xfrm>
              <a:off x="540475" y="2844890"/>
              <a:ext cx="29487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111" name="Google Shape;111;p13"/>
            <p:cNvCxnSpPr/>
            <p:nvPr/>
          </p:nvCxnSpPr>
          <p:spPr>
            <a:xfrm>
              <a:off x="540475" y="3125246"/>
              <a:ext cx="29487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dot"/>
              <a:round/>
              <a:headEnd len="med" w="med" type="none"/>
              <a:tailEnd len="med" w="med" type="none"/>
            </a:ln>
          </p:spPr>
        </p:cxnSp>
      </p:grpSp>
      <p:sp>
        <p:nvSpPr>
          <p:cNvPr id="112" name="Google Shape;112;p13"/>
          <p:cNvSpPr txBox="1"/>
          <p:nvPr/>
        </p:nvSpPr>
        <p:spPr>
          <a:xfrm>
            <a:off x="4867104" y="5955797"/>
            <a:ext cx="13812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Household</a:t>
            </a:r>
            <a:endParaRPr b="1" sz="1800">
              <a:solidFill>
                <a:schemeClr val="dk1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grpSp>
        <p:nvGrpSpPr>
          <p:cNvPr id="113" name="Google Shape;113;p13"/>
          <p:cNvGrpSpPr/>
          <p:nvPr/>
        </p:nvGrpSpPr>
        <p:grpSpPr>
          <a:xfrm>
            <a:off x="4085179" y="8754989"/>
            <a:ext cx="2948700" cy="1121425"/>
            <a:chOff x="540475" y="2003821"/>
            <a:chExt cx="2948700" cy="1121425"/>
          </a:xfrm>
        </p:grpSpPr>
        <p:cxnSp>
          <p:nvCxnSpPr>
            <p:cNvPr id="114" name="Google Shape;114;p13"/>
            <p:cNvCxnSpPr/>
            <p:nvPr/>
          </p:nvCxnSpPr>
          <p:spPr>
            <a:xfrm>
              <a:off x="540475" y="2003821"/>
              <a:ext cx="29487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115" name="Google Shape;115;p13"/>
            <p:cNvCxnSpPr/>
            <p:nvPr/>
          </p:nvCxnSpPr>
          <p:spPr>
            <a:xfrm>
              <a:off x="540475" y="2284178"/>
              <a:ext cx="29487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116" name="Google Shape;116;p13"/>
            <p:cNvCxnSpPr/>
            <p:nvPr/>
          </p:nvCxnSpPr>
          <p:spPr>
            <a:xfrm>
              <a:off x="540475" y="2564534"/>
              <a:ext cx="29487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117" name="Google Shape;117;p13"/>
            <p:cNvCxnSpPr/>
            <p:nvPr/>
          </p:nvCxnSpPr>
          <p:spPr>
            <a:xfrm>
              <a:off x="540475" y="2844890"/>
              <a:ext cx="29487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118" name="Google Shape;118;p13"/>
            <p:cNvCxnSpPr/>
            <p:nvPr/>
          </p:nvCxnSpPr>
          <p:spPr>
            <a:xfrm>
              <a:off x="540475" y="3125246"/>
              <a:ext cx="29487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dot"/>
              <a:round/>
              <a:headEnd len="med" w="med" type="none"/>
              <a:tailEnd len="med" w="med" type="none"/>
            </a:ln>
          </p:spPr>
        </p:cxnSp>
      </p:grpSp>
      <p:pic>
        <p:nvPicPr>
          <p:cNvPr id="119" name="Google Shape;119;p13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1271875" y="8194518"/>
            <a:ext cx="1471807" cy="322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3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459550" y="8403618"/>
            <a:ext cx="3063376" cy="1638250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3"/>
          <p:cNvSpPr txBox="1"/>
          <p:nvPr/>
        </p:nvSpPr>
        <p:spPr>
          <a:xfrm>
            <a:off x="1317179" y="8217340"/>
            <a:ext cx="13812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Deli/Bakery</a:t>
            </a:r>
            <a:endParaRPr b="1" sz="1800">
              <a:solidFill>
                <a:schemeClr val="dk1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grpSp>
        <p:nvGrpSpPr>
          <p:cNvPr id="122" name="Google Shape;122;p13"/>
          <p:cNvGrpSpPr/>
          <p:nvPr/>
        </p:nvGrpSpPr>
        <p:grpSpPr>
          <a:xfrm>
            <a:off x="537079" y="8754990"/>
            <a:ext cx="2948700" cy="1121425"/>
            <a:chOff x="540475" y="2003821"/>
            <a:chExt cx="2948700" cy="1121425"/>
          </a:xfrm>
        </p:grpSpPr>
        <p:cxnSp>
          <p:nvCxnSpPr>
            <p:cNvPr id="123" name="Google Shape;123;p13"/>
            <p:cNvCxnSpPr/>
            <p:nvPr/>
          </p:nvCxnSpPr>
          <p:spPr>
            <a:xfrm>
              <a:off x="540475" y="2003821"/>
              <a:ext cx="29487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124" name="Google Shape;124;p13"/>
            <p:cNvCxnSpPr/>
            <p:nvPr/>
          </p:nvCxnSpPr>
          <p:spPr>
            <a:xfrm>
              <a:off x="540475" y="2284178"/>
              <a:ext cx="29487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125" name="Google Shape;125;p13"/>
            <p:cNvCxnSpPr/>
            <p:nvPr/>
          </p:nvCxnSpPr>
          <p:spPr>
            <a:xfrm>
              <a:off x="540475" y="2564534"/>
              <a:ext cx="29487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126" name="Google Shape;126;p13"/>
            <p:cNvCxnSpPr/>
            <p:nvPr/>
          </p:nvCxnSpPr>
          <p:spPr>
            <a:xfrm>
              <a:off x="540475" y="2844890"/>
              <a:ext cx="29487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127" name="Google Shape;127;p13"/>
            <p:cNvCxnSpPr/>
            <p:nvPr/>
          </p:nvCxnSpPr>
          <p:spPr>
            <a:xfrm>
              <a:off x="540475" y="3125246"/>
              <a:ext cx="29487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dot"/>
              <a:round/>
              <a:headEnd len="med" w="med" type="none"/>
              <a:tailEnd len="med" w="med" type="none"/>
            </a:ln>
          </p:spPr>
        </p:cxnSp>
      </p:grpSp>
      <p:sp>
        <p:nvSpPr>
          <p:cNvPr id="128" name="Google Shape;128;p13"/>
          <p:cNvSpPr txBox="1"/>
          <p:nvPr/>
        </p:nvSpPr>
        <p:spPr>
          <a:xfrm>
            <a:off x="4867104" y="8217340"/>
            <a:ext cx="13812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Frozen </a:t>
            </a:r>
            <a:endParaRPr b="1" sz="1800">
              <a:solidFill>
                <a:schemeClr val="dk1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grpSp>
        <p:nvGrpSpPr>
          <p:cNvPr id="129" name="Google Shape;129;p13"/>
          <p:cNvGrpSpPr/>
          <p:nvPr/>
        </p:nvGrpSpPr>
        <p:grpSpPr>
          <a:xfrm>
            <a:off x="4085179" y="6526552"/>
            <a:ext cx="2948700" cy="1121425"/>
            <a:chOff x="540475" y="2003821"/>
            <a:chExt cx="2948700" cy="1121425"/>
          </a:xfrm>
        </p:grpSpPr>
        <p:cxnSp>
          <p:nvCxnSpPr>
            <p:cNvPr id="130" name="Google Shape;130;p13"/>
            <p:cNvCxnSpPr/>
            <p:nvPr/>
          </p:nvCxnSpPr>
          <p:spPr>
            <a:xfrm>
              <a:off x="540475" y="2003821"/>
              <a:ext cx="29487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131" name="Google Shape;131;p13"/>
            <p:cNvCxnSpPr/>
            <p:nvPr/>
          </p:nvCxnSpPr>
          <p:spPr>
            <a:xfrm>
              <a:off x="540475" y="2284178"/>
              <a:ext cx="29487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132" name="Google Shape;132;p13"/>
            <p:cNvCxnSpPr/>
            <p:nvPr/>
          </p:nvCxnSpPr>
          <p:spPr>
            <a:xfrm>
              <a:off x="540475" y="2564534"/>
              <a:ext cx="29487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133" name="Google Shape;133;p13"/>
            <p:cNvCxnSpPr/>
            <p:nvPr/>
          </p:nvCxnSpPr>
          <p:spPr>
            <a:xfrm>
              <a:off x="540475" y="2844890"/>
              <a:ext cx="29487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134" name="Google Shape;134;p13"/>
            <p:cNvCxnSpPr/>
            <p:nvPr/>
          </p:nvCxnSpPr>
          <p:spPr>
            <a:xfrm>
              <a:off x="540475" y="3125246"/>
              <a:ext cx="29487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dot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4"/>
          <p:cNvSpPr/>
          <p:nvPr/>
        </p:nvSpPr>
        <p:spPr>
          <a:xfrm>
            <a:off x="0" y="0"/>
            <a:ext cx="7560000" cy="10692000"/>
          </a:xfrm>
          <a:prstGeom prst="rect">
            <a:avLst/>
          </a:prstGeom>
          <a:solidFill>
            <a:srgbClr val="FEFFF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0" name="Google Shape;14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50800" y="262256"/>
            <a:ext cx="4058400" cy="750918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14"/>
          <p:cNvSpPr txBox="1"/>
          <p:nvPr/>
        </p:nvSpPr>
        <p:spPr>
          <a:xfrm>
            <a:off x="1750725" y="227950"/>
            <a:ext cx="40584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40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MONTHLY MEAL PLANNER</a:t>
            </a:r>
            <a:endParaRPr b="1" sz="4000">
              <a:solidFill>
                <a:schemeClr val="dk1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grpSp>
        <p:nvGrpSpPr>
          <p:cNvPr id="142" name="Google Shape;142;p14"/>
          <p:cNvGrpSpPr/>
          <p:nvPr/>
        </p:nvGrpSpPr>
        <p:grpSpPr>
          <a:xfrm>
            <a:off x="386350" y="1465094"/>
            <a:ext cx="6783300" cy="1617528"/>
            <a:chOff x="386350" y="1465094"/>
            <a:chExt cx="6783300" cy="1617528"/>
          </a:xfrm>
        </p:grpSpPr>
        <p:sp>
          <p:nvSpPr>
            <p:cNvPr id="143" name="Google Shape;143;p14"/>
            <p:cNvSpPr/>
            <p:nvPr/>
          </p:nvSpPr>
          <p:spPr>
            <a:xfrm>
              <a:off x="386350" y="1591322"/>
              <a:ext cx="6783300" cy="1491300"/>
            </a:xfrm>
            <a:prstGeom prst="roundRect">
              <a:avLst>
                <a:gd fmla="val 9596" name="adj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44" name="Google Shape;144;p1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3206292" y="1465094"/>
              <a:ext cx="1147416" cy="3228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5" name="Google Shape;145;p14"/>
            <p:cNvSpPr txBox="1"/>
            <p:nvPr/>
          </p:nvSpPr>
          <p:spPr>
            <a:xfrm>
              <a:off x="3089396" y="1475625"/>
              <a:ext cx="13812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800">
                  <a:solidFill>
                    <a:schemeClr val="dk1"/>
                  </a:solidFill>
                  <a:latin typeface="Amatic SC"/>
                  <a:ea typeface="Amatic SC"/>
                  <a:cs typeface="Amatic SC"/>
                  <a:sym typeface="Amatic SC"/>
                </a:rPr>
                <a:t>Week 1</a:t>
              </a:r>
              <a:endParaRPr b="1" sz="18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endParaRPr>
            </a:p>
          </p:txBody>
        </p:sp>
        <p:pic>
          <p:nvPicPr>
            <p:cNvPr id="146" name="Google Shape;146;p14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470325" y="1678280"/>
              <a:ext cx="6603751" cy="131737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47" name="Google Shape;147;p14"/>
            <p:cNvGrpSpPr/>
            <p:nvPr/>
          </p:nvGrpSpPr>
          <p:grpSpPr>
            <a:xfrm>
              <a:off x="651712" y="1865225"/>
              <a:ext cx="988200" cy="992750"/>
              <a:chOff x="651712" y="1865225"/>
              <a:chExt cx="988200" cy="992750"/>
            </a:xfrm>
          </p:grpSpPr>
          <p:sp>
            <p:nvSpPr>
              <p:cNvPr id="148" name="Google Shape;148;p14"/>
              <p:cNvSpPr txBox="1"/>
              <p:nvPr/>
            </p:nvSpPr>
            <p:spPr>
              <a:xfrm>
                <a:off x="692170" y="1865225"/>
                <a:ext cx="7785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800">
                    <a:solidFill>
                      <a:schemeClr val="lt1"/>
                    </a:solidFill>
                    <a:latin typeface="Amatic SC"/>
                    <a:ea typeface="Amatic SC"/>
                    <a:cs typeface="Amatic SC"/>
                    <a:sym typeface="Amatic SC"/>
                  </a:rPr>
                  <a:t>MON</a:t>
                </a:r>
                <a:endParaRPr b="1" sz="1800">
                  <a:solidFill>
                    <a:schemeClr val="lt1"/>
                  </a:solidFill>
                  <a:latin typeface="Amatic SC"/>
                  <a:ea typeface="Amatic SC"/>
                  <a:cs typeface="Amatic SC"/>
                  <a:sym typeface="Amatic SC"/>
                </a:endParaRPr>
              </a:p>
            </p:txBody>
          </p:sp>
          <p:grpSp>
            <p:nvGrpSpPr>
              <p:cNvPr id="149" name="Google Shape;149;p14"/>
              <p:cNvGrpSpPr/>
              <p:nvPr/>
            </p:nvGrpSpPr>
            <p:grpSpPr>
              <a:xfrm>
                <a:off x="651712" y="2245345"/>
                <a:ext cx="988200" cy="612630"/>
                <a:chOff x="651712" y="2245345"/>
                <a:chExt cx="988200" cy="612630"/>
              </a:xfrm>
            </p:grpSpPr>
            <p:sp>
              <p:nvSpPr>
                <p:cNvPr id="150" name="Google Shape;150;p14"/>
                <p:cNvSpPr txBox="1"/>
                <p:nvPr/>
              </p:nvSpPr>
              <p:spPr>
                <a:xfrm>
                  <a:off x="651712" y="2245345"/>
                  <a:ext cx="9882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ru" sz="1200">
                      <a:solidFill>
                        <a:schemeClr val="dk1"/>
                      </a:solidFill>
                      <a:latin typeface="Wire One"/>
                      <a:ea typeface="Wire One"/>
                      <a:cs typeface="Wire One"/>
                      <a:sym typeface="Wire One"/>
                    </a:rPr>
                    <a:t>B: OATMEAL</a:t>
                  </a:r>
                  <a:endParaRPr b="1" sz="1200">
                    <a:solidFill>
                      <a:schemeClr val="dk1"/>
                    </a:solidFill>
                    <a:latin typeface="Wire One"/>
                    <a:ea typeface="Wire One"/>
                    <a:cs typeface="Wire One"/>
                    <a:sym typeface="Wire One"/>
                  </a:endParaRPr>
                </a:p>
              </p:txBody>
            </p:sp>
            <p:sp>
              <p:nvSpPr>
                <p:cNvPr id="151" name="Google Shape;151;p14"/>
                <p:cNvSpPr txBox="1"/>
                <p:nvPr/>
              </p:nvSpPr>
              <p:spPr>
                <a:xfrm>
                  <a:off x="651712" y="2461102"/>
                  <a:ext cx="9882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ru" sz="1200">
                      <a:solidFill>
                        <a:schemeClr val="dk1"/>
                      </a:solidFill>
                      <a:latin typeface="Wire One"/>
                      <a:ea typeface="Wire One"/>
                      <a:cs typeface="Wire One"/>
                      <a:sym typeface="Wire One"/>
                    </a:rPr>
                    <a:t>L: STIR FRIED VEGETABLES</a:t>
                  </a:r>
                  <a:endParaRPr b="1" sz="1200">
                    <a:solidFill>
                      <a:schemeClr val="dk1"/>
                    </a:solidFill>
                    <a:latin typeface="Wire One"/>
                    <a:ea typeface="Wire One"/>
                    <a:cs typeface="Wire One"/>
                    <a:sym typeface="Wire One"/>
                  </a:endParaRPr>
                </a:p>
              </p:txBody>
            </p:sp>
            <p:sp>
              <p:nvSpPr>
                <p:cNvPr id="152" name="Google Shape;152;p14"/>
                <p:cNvSpPr txBox="1"/>
                <p:nvPr/>
              </p:nvSpPr>
              <p:spPr>
                <a:xfrm>
                  <a:off x="651712" y="2673175"/>
                  <a:ext cx="9882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ru" sz="1200">
                      <a:solidFill>
                        <a:schemeClr val="dk1"/>
                      </a:solidFill>
                      <a:latin typeface="Wire One"/>
                      <a:ea typeface="Wire One"/>
                      <a:cs typeface="Wire One"/>
                      <a:sym typeface="Wire One"/>
                    </a:rPr>
                    <a:t>D: ROASTED VEGETABLES</a:t>
                  </a:r>
                  <a:endParaRPr b="1" sz="1200">
                    <a:solidFill>
                      <a:schemeClr val="dk1"/>
                    </a:solidFill>
                    <a:latin typeface="Wire One"/>
                    <a:ea typeface="Wire One"/>
                    <a:cs typeface="Wire One"/>
                    <a:sym typeface="Wire One"/>
                  </a:endParaRPr>
                </a:p>
              </p:txBody>
            </p:sp>
          </p:grpSp>
        </p:grpSp>
        <p:grpSp>
          <p:nvGrpSpPr>
            <p:cNvPr id="153" name="Google Shape;153;p14"/>
            <p:cNvGrpSpPr/>
            <p:nvPr/>
          </p:nvGrpSpPr>
          <p:grpSpPr>
            <a:xfrm>
              <a:off x="2004001" y="1865225"/>
              <a:ext cx="988964" cy="992750"/>
              <a:chOff x="2004001" y="1865225"/>
              <a:chExt cx="988964" cy="992750"/>
            </a:xfrm>
          </p:grpSpPr>
          <p:sp>
            <p:nvSpPr>
              <p:cNvPr id="154" name="Google Shape;154;p14"/>
              <p:cNvSpPr txBox="1"/>
              <p:nvPr/>
            </p:nvSpPr>
            <p:spPr>
              <a:xfrm>
                <a:off x="2004001" y="1865225"/>
                <a:ext cx="7785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800">
                    <a:solidFill>
                      <a:schemeClr val="lt1"/>
                    </a:solidFill>
                    <a:latin typeface="Amatic SC"/>
                    <a:ea typeface="Amatic SC"/>
                    <a:cs typeface="Amatic SC"/>
                    <a:sym typeface="Amatic SC"/>
                  </a:rPr>
                  <a:t>TUE</a:t>
                </a:r>
                <a:endParaRPr b="1" sz="1800">
                  <a:solidFill>
                    <a:schemeClr val="lt1"/>
                  </a:solidFill>
                  <a:latin typeface="Amatic SC"/>
                  <a:ea typeface="Amatic SC"/>
                  <a:cs typeface="Amatic SC"/>
                  <a:sym typeface="Amatic SC"/>
                </a:endParaRPr>
              </a:p>
            </p:txBody>
          </p:sp>
          <p:grpSp>
            <p:nvGrpSpPr>
              <p:cNvPr id="155" name="Google Shape;155;p14"/>
              <p:cNvGrpSpPr/>
              <p:nvPr/>
            </p:nvGrpSpPr>
            <p:grpSpPr>
              <a:xfrm>
                <a:off x="2004765" y="2245345"/>
                <a:ext cx="988200" cy="612630"/>
                <a:chOff x="651712" y="2245345"/>
                <a:chExt cx="988200" cy="612630"/>
              </a:xfrm>
            </p:grpSpPr>
            <p:sp>
              <p:nvSpPr>
                <p:cNvPr id="156" name="Google Shape;156;p14"/>
                <p:cNvSpPr txBox="1"/>
                <p:nvPr/>
              </p:nvSpPr>
              <p:spPr>
                <a:xfrm>
                  <a:off x="651712" y="2245345"/>
                  <a:ext cx="9882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ru" sz="1200">
                      <a:solidFill>
                        <a:schemeClr val="dk1"/>
                      </a:solidFill>
                      <a:latin typeface="Wire One"/>
                      <a:ea typeface="Wire One"/>
                      <a:cs typeface="Wire One"/>
                      <a:sym typeface="Wire One"/>
                    </a:rPr>
                    <a:t>B: CHEESE OMELETTE</a:t>
                  </a:r>
                  <a:endParaRPr b="1" sz="1200">
                    <a:solidFill>
                      <a:schemeClr val="dk1"/>
                    </a:solidFill>
                    <a:latin typeface="Wire One"/>
                    <a:ea typeface="Wire One"/>
                    <a:cs typeface="Wire One"/>
                    <a:sym typeface="Wire One"/>
                  </a:endParaRPr>
                </a:p>
              </p:txBody>
            </p:sp>
            <p:sp>
              <p:nvSpPr>
                <p:cNvPr id="157" name="Google Shape;157;p14"/>
                <p:cNvSpPr txBox="1"/>
                <p:nvPr/>
              </p:nvSpPr>
              <p:spPr>
                <a:xfrm>
                  <a:off x="651712" y="2461102"/>
                  <a:ext cx="9882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ru" sz="1200">
                      <a:solidFill>
                        <a:schemeClr val="dk1"/>
                      </a:solidFill>
                      <a:latin typeface="Wire One"/>
                      <a:ea typeface="Wire One"/>
                      <a:cs typeface="Wire One"/>
                      <a:sym typeface="Wire One"/>
                    </a:rPr>
                    <a:t>L: SANDWICH</a:t>
                  </a:r>
                  <a:endParaRPr b="1" sz="1200">
                    <a:solidFill>
                      <a:schemeClr val="dk1"/>
                    </a:solidFill>
                    <a:latin typeface="Wire One"/>
                    <a:ea typeface="Wire One"/>
                    <a:cs typeface="Wire One"/>
                    <a:sym typeface="Wire One"/>
                  </a:endParaRPr>
                </a:p>
              </p:txBody>
            </p:sp>
            <p:sp>
              <p:nvSpPr>
                <p:cNvPr id="158" name="Google Shape;158;p14"/>
                <p:cNvSpPr txBox="1"/>
                <p:nvPr/>
              </p:nvSpPr>
              <p:spPr>
                <a:xfrm>
                  <a:off x="651712" y="2673175"/>
                  <a:ext cx="9882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ru" sz="1200">
                      <a:solidFill>
                        <a:schemeClr val="dk1"/>
                      </a:solidFill>
                      <a:latin typeface="Wire One"/>
                      <a:ea typeface="Wire One"/>
                      <a:cs typeface="Wire One"/>
                      <a:sym typeface="Wire One"/>
                    </a:rPr>
                    <a:t>D: STIR FRIED VEGETABLES</a:t>
                  </a:r>
                  <a:endParaRPr b="1" sz="1200">
                    <a:solidFill>
                      <a:schemeClr val="dk1"/>
                    </a:solidFill>
                    <a:latin typeface="Wire One"/>
                    <a:ea typeface="Wire One"/>
                    <a:cs typeface="Wire One"/>
                    <a:sym typeface="Wire One"/>
                  </a:endParaRPr>
                </a:p>
              </p:txBody>
            </p:sp>
          </p:grpSp>
        </p:grpSp>
        <p:grpSp>
          <p:nvGrpSpPr>
            <p:cNvPr id="159" name="Google Shape;159;p14"/>
            <p:cNvGrpSpPr/>
            <p:nvPr/>
          </p:nvGrpSpPr>
          <p:grpSpPr>
            <a:xfrm>
              <a:off x="3360090" y="1865225"/>
              <a:ext cx="988200" cy="992750"/>
              <a:chOff x="3360090" y="1865225"/>
              <a:chExt cx="988200" cy="992750"/>
            </a:xfrm>
          </p:grpSpPr>
          <p:sp>
            <p:nvSpPr>
              <p:cNvPr id="160" name="Google Shape;160;p14"/>
              <p:cNvSpPr txBox="1"/>
              <p:nvPr/>
            </p:nvSpPr>
            <p:spPr>
              <a:xfrm>
                <a:off x="3396094" y="1865225"/>
                <a:ext cx="7785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800">
                    <a:solidFill>
                      <a:schemeClr val="lt1"/>
                    </a:solidFill>
                    <a:latin typeface="Amatic SC"/>
                    <a:ea typeface="Amatic SC"/>
                    <a:cs typeface="Amatic SC"/>
                    <a:sym typeface="Amatic SC"/>
                  </a:rPr>
                  <a:t>WED</a:t>
                </a:r>
                <a:endParaRPr b="1" sz="1800">
                  <a:solidFill>
                    <a:schemeClr val="lt1"/>
                  </a:solidFill>
                  <a:latin typeface="Amatic SC"/>
                  <a:ea typeface="Amatic SC"/>
                  <a:cs typeface="Amatic SC"/>
                  <a:sym typeface="Amatic SC"/>
                </a:endParaRPr>
              </a:p>
            </p:txBody>
          </p:sp>
          <p:grpSp>
            <p:nvGrpSpPr>
              <p:cNvPr id="161" name="Google Shape;161;p14"/>
              <p:cNvGrpSpPr/>
              <p:nvPr/>
            </p:nvGrpSpPr>
            <p:grpSpPr>
              <a:xfrm>
                <a:off x="3360090" y="2245345"/>
                <a:ext cx="988200" cy="612630"/>
                <a:chOff x="651712" y="2245345"/>
                <a:chExt cx="988200" cy="612630"/>
              </a:xfrm>
            </p:grpSpPr>
            <p:sp>
              <p:nvSpPr>
                <p:cNvPr id="162" name="Google Shape;162;p14"/>
                <p:cNvSpPr txBox="1"/>
                <p:nvPr/>
              </p:nvSpPr>
              <p:spPr>
                <a:xfrm>
                  <a:off x="651712" y="2245345"/>
                  <a:ext cx="9882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ru" sz="1200">
                      <a:solidFill>
                        <a:schemeClr val="dk1"/>
                      </a:solidFill>
                      <a:latin typeface="Wire One"/>
                      <a:ea typeface="Wire One"/>
                      <a:cs typeface="Wire One"/>
                      <a:sym typeface="Wire One"/>
                    </a:rPr>
                    <a:t>B: OATMEAL</a:t>
                  </a:r>
                  <a:endParaRPr b="1" sz="1200">
                    <a:solidFill>
                      <a:schemeClr val="dk1"/>
                    </a:solidFill>
                    <a:latin typeface="Wire One"/>
                    <a:ea typeface="Wire One"/>
                    <a:cs typeface="Wire One"/>
                    <a:sym typeface="Wire One"/>
                  </a:endParaRPr>
                </a:p>
              </p:txBody>
            </p:sp>
            <p:sp>
              <p:nvSpPr>
                <p:cNvPr id="163" name="Google Shape;163;p14"/>
                <p:cNvSpPr txBox="1"/>
                <p:nvPr/>
              </p:nvSpPr>
              <p:spPr>
                <a:xfrm>
                  <a:off x="651712" y="2461102"/>
                  <a:ext cx="9882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ru" sz="1200">
                      <a:solidFill>
                        <a:schemeClr val="dk1"/>
                      </a:solidFill>
                      <a:latin typeface="Wire One"/>
                      <a:ea typeface="Wire One"/>
                      <a:cs typeface="Wire One"/>
                      <a:sym typeface="Wire One"/>
                    </a:rPr>
                    <a:t>L: STIR FRIED VEGETABLES</a:t>
                  </a:r>
                  <a:endParaRPr b="1" sz="1200">
                    <a:solidFill>
                      <a:schemeClr val="dk1"/>
                    </a:solidFill>
                    <a:latin typeface="Wire One"/>
                    <a:ea typeface="Wire One"/>
                    <a:cs typeface="Wire One"/>
                    <a:sym typeface="Wire One"/>
                  </a:endParaRPr>
                </a:p>
              </p:txBody>
            </p:sp>
            <p:sp>
              <p:nvSpPr>
                <p:cNvPr id="164" name="Google Shape;164;p14"/>
                <p:cNvSpPr txBox="1"/>
                <p:nvPr/>
              </p:nvSpPr>
              <p:spPr>
                <a:xfrm>
                  <a:off x="651712" y="2673175"/>
                  <a:ext cx="9882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ru" sz="1200">
                      <a:solidFill>
                        <a:schemeClr val="dk1"/>
                      </a:solidFill>
                      <a:latin typeface="Wire One"/>
                      <a:ea typeface="Wire One"/>
                      <a:cs typeface="Wire One"/>
                      <a:sym typeface="Wire One"/>
                    </a:rPr>
                    <a:t>D: ROASTED VEGETABLES</a:t>
                  </a:r>
                  <a:endParaRPr b="1" sz="1200">
                    <a:solidFill>
                      <a:schemeClr val="dk1"/>
                    </a:solidFill>
                    <a:latin typeface="Wire One"/>
                    <a:ea typeface="Wire One"/>
                    <a:cs typeface="Wire One"/>
                    <a:sym typeface="Wire One"/>
                  </a:endParaRPr>
                </a:p>
              </p:txBody>
            </p:sp>
          </p:grpSp>
        </p:grpSp>
      </p:grpSp>
      <p:grpSp>
        <p:nvGrpSpPr>
          <p:cNvPr id="165" name="Google Shape;165;p14"/>
          <p:cNvGrpSpPr/>
          <p:nvPr/>
        </p:nvGrpSpPr>
        <p:grpSpPr>
          <a:xfrm>
            <a:off x="4713135" y="1865225"/>
            <a:ext cx="988200" cy="992750"/>
            <a:chOff x="4713135" y="1865225"/>
            <a:chExt cx="988200" cy="992750"/>
          </a:xfrm>
        </p:grpSpPr>
        <p:sp>
          <p:nvSpPr>
            <p:cNvPr id="166" name="Google Shape;166;p14"/>
            <p:cNvSpPr txBox="1"/>
            <p:nvPr/>
          </p:nvSpPr>
          <p:spPr>
            <a:xfrm>
              <a:off x="4716047" y="1865225"/>
              <a:ext cx="7785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800">
                  <a:solidFill>
                    <a:schemeClr val="lt1"/>
                  </a:solidFill>
                  <a:latin typeface="Amatic SC"/>
                  <a:ea typeface="Amatic SC"/>
                  <a:cs typeface="Amatic SC"/>
                  <a:sym typeface="Amatic SC"/>
                </a:rPr>
                <a:t>THU</a:t>
              </a:r>
              <a:endParaRPr b="1" sz="1800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endParaRPr>
            </a:p>
          </p:txBody>
        </p:sp>
        <p:grpSp>
          <p:nvGrpSpPr>
            <p:cNvPr id="167" name="Google Shape;167;p14"/>
            <p:cNvGrpSpPr/>
            <p:nvPr/>
          </p:nvGrpSpPr>
          <p:grpSpPr>
            <a:xfrm>
              <a:off x="4713135" y="2245345"/>
              <a:ext cx="988200" cy="612630"/>
              <a:chOff x="651712" y="2245345"/>
              <a:chExt cx="988200" cy="612630"/>
            </a:xfrm>
          </p:grpSpPr>
          <p:sp>
            <p:nvSpPr>
              <p:cNvPr id="168" name="Google Shape;168;p14"/>
              <p:cNvSpPr txBox="1"/>
              <p:nvPr/>
            </p:nvSpPr>
            <p:spPr>
              <a:xfrm>
                <a:off x="651712" y="2245345"/>
                <a:ext cx="988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200">
                    <a:solidFill>
                      <a:schemeClr val="dk1"/>
                    </a:solidFill>
                    <a:latin typeface="Wire One"/>
                    <a:ea typeface="Wire One"/>
                    <a:cs typeface="Wire One"/>
                    <a:sym typeface="Wire One"/>
                  </a:rPr>
                  <a:t>B: CHEESE OMELETTE</a:t>
                </a:r>
                <a:endParaRPr b="1" sz="1200">
                  <a:solidFill>
                    <a:schemeClr val="dk1"/>
                  </a:solidFill>
                  <a:latin typeface="Wire One"/>
                  <a:ea typeface="Wire One"/>
                  <a:cs typeface="Wire One"/>
                  <a:sym typeface="Wire One"/>
                </a:endParaRPr>
              </a:p>
            </p:txBody>
          </p:sp>
          <p:sp>
            <p:nvSpPr>
              <p:cNvPr id="169" name="Google Shape;169;p14"/>
              <p:cNvSpPr txBox="1"/>
              <p:nvPr/>
            </p:nvSpPr>
            <p:spPr>
              <a:xfrm>
                <a:off x="651712" y="2461102"/>
                <a:ext cx="988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200">
                    <a:solidFill>
                      <a:schemeClr val="dk1"/>
                    </a:solidFill>
                    <a:latin typeface="Wire One"/>
                    <a:ea typeface="Wire One"/>
                    <a:cs typeface="Wire One"/>
                    <a:sym typeface="Wire One"/>
                  </a:rPr>
                  <a:t>L: SANDWICH</a:t>
                </a:r>
                <a:endParaRPr b="1" sz="1200">
                  <a:solidFill>
                    <a:schemeClr val="dk1"/>
                  </a:solidFill>
                  <a:latin typeface="Wire One"/>
                  <a:ea typeface="Wire One"/>
                  <a:cs typeface="Wire One"/>
                  <a:sym typeface="Wire One"/>
                </a:endParaRPr>
              </a:p>
            </p:txBody>
          </p:sp>
          <p:sp>
            <p:nvSpPr>
              <p:cNvPr id="170" name="Google Shape;170;p14"/>
              <p:cNvSpPr txBox="1"/>
              <p:nvPr/>
            </p:nvSpPr>
            <p:spPr>
              <a:xfrm>
                <a:off x="651712" y="2673175"/>
                <a:ext cx="988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200">
                    <a:solidFill>
                      <a:schemeClr val="dk1"/>
                    </a:solidFill>
                    <a:latin typeface="Wire One"/>
                    <a:ea typeface="Wire One"/>
                    <a:cs typeface="Wire One"/>
                    <a:sym typeface="Wire One"/>
                  </a:rPr>
                  <a:t>D: STIR FRIED VEGETABLES</a:t>
                </a:r>
                <a:endParaRPr b="1" sz="1200">
                  <a:solidFill>
                    <a:schemeClr val="dk1"/>
                  </a:solidFill>
                  <a:latin typeface="Wire One"/>
                  <a:ea typeface="Wire One"/>
                  <a:cs typeface="Wire One"/>
                  <a:sym typeface="Wire One"/>
                </a:endParaRPr>
              </a:p>
            </p:txBody>
          </p:sp>
        </p:grpSp>
      </p:grpSp>
      <p:grpSp>
        <p:nvGrpSpPr>
          <p:cNvPr id="171" name="Google Shape;171;p14"/>
          <p:cNvGrpSpPr/>
          <p:nvPr/>
        </p:nvGrpSpPr>
        <p:grpSpPr>
          <a:xfrm>
            <a:off x="6066175" y="1865225"/>
            <a:ext cx="988200" cy="992750"/>
            <a:chOff x="6066175" y="1865225"/>
            <a:chExt cx="988200" cy="992750"/>
          </a:xfrm>
        </p:grpSpPr>
        <p:sp>
          <p:nvSpPr>
            <p:cNvPr id="172" name="Google Shape;172;p14"/>
            <p:cNvSpPr txBox="1"/>
            <p:nvPr/>
          </p:nvSpPr>
          <p:spPr>
            <a:xfrm>
              <a:off x="6069088" y="1865225"/>
              <a:ext cx="7785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800">
                  <a:solidFill>
                    <a:schemeClr val="lt1"/>
                  </a:solidFill>
                  <a:latin typeface="Amatic SC"/>
                  <a:ea typeface="Amatic SC"/>
                  <a:cs typeface="Amatic SC"/>
                  <a:sym typeface="Amatic SC"/>
                </a:rPr>
                <a:t>FRI</a:t>
              </a:r>
              <a:endParaRPr b="1" sz="1800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endParaRPr>
            </a:p>
          </p:txBody>
        </p:sp>
        <p:grpSp>
          <p:nvGrpSpPr>
            <p:cNvPr id="173" name="Google Shape;173;p14"/>
            <p:cNvGrpSpPr/>
            <p:nvPr/>
          </p:nvGrpSpPr>
          <p:grpSpPr>
            <a:xfrm>
              <a:off x="6066175" y="2245345"/>
              <a:ext cx="988200" cy="612630"/>
              <a:chOff x="651712" y="2245345"/>
              <a:chExt cx="988200" cy="612630"/>
            </a:xfrm>
          </p:grpSpPr>
          <p:sp>
            <p:nvSpPr>
              <p:cNvPr id="174" name="Google Shape;174;p14"/>
              <p:cNvSpPr txBox="1"/>
              <p:nvPr/>
            </p:nvSpPr>
            <p:spPr>
              <a:xfrm>
                <a:off x="651712" y="2245345"/>
                <a:ext cx="988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200">
                    <a:solidFill>
                      <a:schemeClr val="dk1"/>
                    </a:solidFill>
                    <a:latin typeface="Wire One"/>
                    <a:ea typeface="Wire One"/>
                    <a:cs typeface="Wire One"/>
                    <a:sym typeface="Wire One"/>
                  </a:rPr>
                  <a:t>B: OATMEAL</a:t>
                </a:r>
                <a:endParaRPr b="1" sz="1200">
                  <a:solidFill>
                    <a:schemeClr val="dk1"/>
                  </a:solidFill>
                  <a:latin typeface="Wire One"/>
                  <a:ea typeface="Wire One"/>
                  <a:cs typeface="Wire One"/>
                  <a:sym typeface="Wire One"/>
                </a:endParaRPr>
              </a:p>
            </p:txBody>
          </p:sp>
          <p:sp>
            <p:nvSpPr>
              <p:cNvPr id="175" name="Google Shape;175;p14"/>
              <p:cNvSpPr txBox="1"/>
              <p:nvPr/>
            </p:nvSpPr>
            <p:spPr>
              <a:xfrm>
                <a:off x="651712" y="2461102"/>
                <a:ext cx="988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200">
                    <a:solidFill>
                      <a:schemeClr val="dk1"/>
                    </a:solidFill>
                    <a:latin typeface="Wire One"/>
                    <a:ea typeface="Wire One"/>
                    <a:cs typeface="Wire One"/>
                    <a:sym typeface="Wire One"/>
                  </a:rPr>
                  <a:t>L: STIR FRIED VEGETABLES</a:t>
                </a:r>
                <a:endParaRPr b="1" sz="1200">
                  <a:solidFill>
                    <a:schemeClr val="dk1"/>
                  </a:solidFill>
                  <a:latin typeface="Wire One"/>
                  <a:ea typeface="Wire One"/>
                  <a:cs typeface="Wire One"/>
                  <a:sym typeface="Wire One"/>
                </a:endParaRPr>
              </a:p>
            </p:txBody>
          </p:sp>
          <p:sp>
            <p:nvSpPr>
              <p:cNvPr id="176" name="Google Shape;176;p14"/>
              <p:cNvSpPr txBox="1"/>
              <p:nvPr/>
            </p:nvSpPr>
            <p:spPr>
              <a:xfrm>
                <a:off x="651712" y="2673175"/>
                <a:ext cx="988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200">
                    <a:solidFill>
                      <a:schemeClr val="dk1"/>
                    </a:solidFill>
                    <a:latin typeface="Wire One"/>
                    <a:ea typeface="Wire One"/>
                    <a:cs typeface="Wire One"/>
                    <a:sym typeface="Wire One"/>
                  </a:rPr>
                  <a:t>D: ROASTED VEGETABLES</a:t>
                </a:r>
                <a:endParaRPr b="1" sz="1200">
                  <a:solidFill>
                    <a:schemeClr val="dk1"/>
                  </a:solidFill>
                  <a:latin typeface="Wire One"/>
                  <a:ea typeface="Wire One"/>
                  <a:cs typeface="Wire One"/>
                  <a:sym typeface="Wire One"/>
                </a:endParaRPr>
              </a:p>
            </p:txBody>
          </p:sp>
        </p:grpSp>
      </p:grpSp>
      <p:grpSp>
        <p:nvGrpSpPr>
          <p:cNvPr id="177" name="Google Shape;177;p14"/>
          <p:cNvGrpSpPr/>
          <p:nvPr/>
        </p:nvGrpSpPr>
        <p:grpSpPr>
          <a:xfrm>
            <a:off x="386350" y="3334346"/>
            <a:ext cx="6783300" cy="1614358"/>
            <a:chOff x="386350" y="3334346"/>
            <a:chExt cx="6783300" cy="1614358"/>
          </a:xfrm>
        </p:grpSpPr>
        <p:pic>
          <p:nvPicPr>
            <p:cNvPr id="178" name="Google Shape;178;p14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485032" y="3554774"/>
              <a:ext cx="6603689" cy="13173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9" name="Google Shape;179;p14"/>
            <p:cNvSpPr/>
            <p:nvPr/>
          </p:nvSpPr>
          <p:spPr>
            <a:xfrm>
              <a:off x="386350" y="3457405"/>
              <a:ext cx="6783300" cy="1491300"/>
            </a:xfrm>
            <a:prstGeom prst="roundRect">
              <a:avLst>
                <a:gd fmla="val 9596" name="adj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80" name="Google Shape;180;p14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3213647" y="3334346"/>
              <a:ext cx="1147426" cy="3228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1" name="Google Shape;181;p14"/>
            <p:cNvSpPr txBox="1"/>
            <p:nvPr/>
          </p:nvSpPr>
          <p:spPr>
            <a:xfrm>
              <a:off x="3089396" y="3341707"/>
              <a:ext cx="13812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800">
                  <a:solidFill>
                    <a:schemeClr val="dk1"/>
                  </a:solidFill>
                  <a:latin typeface="Amatic SC"/>
                  <a:ea typeface="Amatic SC"/>
                  <a:cs typeface="Amatic SC"/>
                  <a:sym typeface="Amatic SC"/>
                </a:rPr>
                <a:t>Week 2</a:t>
              </a:r>
              <a:endParaRPr b="1" sz="18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endParaRPr>
            </a:p>
          </p:txBody>
        </p:sp>
        <p:grpSp>
          <p:nvGrpSpPr>
            <p:cNvPr id="182" name="Google Shape;182;p14"/>
            <p:cNvGrpSpPr/>
            <p:nvPr/>
          </p:nvGrpSpPr>
          <p:grpSpPr>
            <a:xfrm>
              <a:off x="651712" y="3731307"/>
              <a:ext cx="988200" cy="992750"/>
              <a:chOff x="651712" y="1865225"/>
              <a:chExt cx="988200" cy="992750"/>
            </a:xfrm>
          </p:grpSpPr>
          <p:sp>
            <p:nvSpPr>
              <p:cNvPr id="183" name="Google Shape;183;p14"/>
              <p:cNvSpPr txBox="1"/>
              <p:nvPr/>
            </p:nvSpPr>
            <p:spPr>
              <a:xfrm>
                <a:off x="692170" y="1865225"/>
                <a:ext cx="7785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800">
                    <a:solidFill>
                      <a:schemeClr val="lt1"/>
                    </a:solidFill>
                    <a:latin typeface="Amatic SC"/>
                    <a:ea typeface="Amatic SC"/>
                    <a:cs typeface="Amatic SC"/>
                    <a:sym typeface="Amatic SC"/>
                  </a:rPr>
                  <a:t>MON</a:t>
                </a:r>
                <a:endParaRPr b="1" sz="1800">
                  <a:solidFill>
                    <a:schemeClr val="lt1"/>
                  </a:solidFill>
                  <a:latin typeface="Amatic SC"/>
                  <a:ea typeface="Amatic SC"/>
                  <a:cs typeface="Amatic SC"/>
                  <a:sym typeface="Amatic SC"/>
                </a:endParaRPr>
              </a:p>
            </p:txBody>
          </p:sp>
          <p:grpSp>
            <p:nvGrpSpPr>
              <p:cNvPr id="184" name="Google Shape;184;p14"/>
              <p:cNvGrpSpPr/>
              <p:nvPr/>
            </p:nvGrpSpPr>
            <p:grpSpPr>
              <a:xfrm>
                <a:off x="651712" y="2245345"/>
                <a:ext cx="988200" cy="612630"/>
                <a:chOff x="651712" y="2245345"/>
                <a:chExt cx="988200" cy="612630"/>
              </a:xfrm>
            </p:grpSpPr>
            <p:sp>
              <p:nvSpPr>
                <p:cNvPr id="185" name="Google Shape;185;p14"/>
                <p:cNvSpPr txBox="1"/>
                <p:nvPr/>
              </p:nvSpPr>
              <p:spPr>
                <a:xfrm>
                  <a:off x="651712" y="2245345"/>
                  <a:ext cx="9882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ru" sz="1200">
                      <a:solidFill>
                        <a:schemeClr val="dk1"/>
                      </a:solidFill>
                      <a:latin typeface="Wire One"/>
                      <a:ea typeface="Wire One"/>
                      <a:cs typeface="Wire One"/>
                      <a:sym typeface="Wire One"/>
                    </a:rPr>
                    <a:t>B: OATMEAL</a:t>
                  </a:r>
                  <a:endParaRPr b="1" sz="1200">
                    <a:solidFill>
                      <a:schemeClr val="dk1"/>
                    </a:solidFill>
                    <a:latin typeface="Wire One"/>
                    <a:ea typeface="Wire One"/>
                    <a:cs typeface="Wire One"/>
                    <a:sym typeface="Wire One"/>
                  </a:endParaRPr>
                </a:p>
              </p:txBody>
            </p:sp>
            <p:sp>
              <p:nvSpPr>
                <p:cNvPr id="186" name="Google Shape;186;p14"/>
                <p:cNvSpPr txBox="1"/>
                <p:nvPr/>
              </p:nvSpPr>
              <p:spPr>
                <a:xfrm>
                  <a:off x="651712" y="2461102"/>
                  <a:ext cx="9882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ru" sz="1200">
                      <a:solidFill>
                        <a:schemeClr val="dk1"/>
                      </a:solidFill>
                      <a:latin typeface="Wire One"/>
                      <a:ea typeface="Wire One"/>
                      <a:cs typeface="Wire One"/>
                      <a:sym typeface="Wire One"/>
                    </a:rPr>
                    <a:t>L: STIR FRIED VEGETABLES</a:t>
                  </a:r>
                  <a:endParaRPr b="1" sz="1200">
                    <a:solidFill>
                      <a:schemeClr val="dk1"/>
                    </a:solidFill>
                    <a:latin typeface="Wire One"/>
                    <a:ea typeface="Wire One"/>
                    <a:cs typeface="Wire One"/>
                    <a:sym typeface="Wire One"/>
                  </a:endParaRPr>
                </a:p>
              </p:txBody>
            </p:sp>
            <p:sp>
              <p:nvSpPr>
                <p:cNvPr id="187" name="Google Shape;187;p14"/>
                <p:cNvSpPr txBox="1"/>
                <p:nvPr/>
              </p:nvSpPr>
              <p:spPr>
                <a:xfrm>
                  <a:off x="651712" y="2673175"/>
                  <a:ext cx="9882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ru" sz="1200">
                      <a:solidFill>
                        <a:schemeClr val="dk1"/>
                      </a:solidFill>
                      <a:latin typeface="Wire One"/>
                      <a:ea typeface="Wire One"/>
                      <a:cs typeface="Wire One"/>
                      <a:sym typeface="Wire One"/>
                    </a:rPr>
                    <a:t>D: ROASTED VEGETABLES</a:t>
                  </a:r>
                  <a:endParaRPr b="1" sz="1200">
                    <a:solidFill>
                      <a:schemeClr val="dk1"/>
                    </a:solidFill>
                    <a:latin typeface="Wire One"/>
                    <a:ea typeface="Wire One"/>
                    <a:cs typeface="Wire One"/>
                    <a:sym typeface="Wire One"/>
                  </a:endParaRPr>
                </a:p>
              </p:txBody>
            </p:sp>
          </p:grpSp>
        </p:grpSp>
        <p:grpSp>
          <p:nvGrpSpPr>
            <p:cNvPr id="188" name="Google Shape;188;p14"/>
            <p:cNvGrpSpPr/>
            <p:nvPr/>
          </p:nvGrpSpPr>
          <p:grpSpPr>
            <a:xfrm>
              <a:off x="2004001" y="3731307"/>
              <a:ext cx="988964" cy="992750"/>
              <a:chOff x="2004001" y="1865225"/>
              <a:chExt cx="988964" cy="992750"/>
            </a:xfrm>
          </p:grpSpPr>
          <p:sp>
            <p:nvSpPr>
              <p:cNvPr id="189" name="Google Shape;189;p14"/>
              <p:cNvSpPr txBox="1"/>
              <p:nvPr/>
            </p:nvSpPr>
            <p:spPr>
              <a:xfrm>
                <a:off x="2004001" y="1865225"/>
                <a:ext cx="7785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800">
                    <a:solidFill>
                      <a:schemeClr val="lt1"/>
                    </a:solidFill>
                    <a:latin typeface="Amatic SC"/>
                    <a:ea typeface="Amatic SC"/>
                    <a:cs typeface="Amatic SC"/>
                    <a:sym typeface="Amatic SC"/>
                  </a:rPr>
                  <a:t>TUE</a:t>
                </a:r>
                <a:endParaRPr b="1" sz="1800">
                  <a:solidFill>
                    <a:schemeClr val="lt1"/>
                  </a:solidFill>
                  <a:latin typeface="Amatic SC"/>
                  <a:ea typeface="Amatic SC"/>
                  <a:cs typeface="Amatic SC"/>
                  <a:sym typeface="Amatic SC"/>
                </a:endParaRPr>
              </a:p>
            </p:txBody>
          </p:sp>
          <p:grpSp>
            <p:nvGrpSpPr>
              <p:cNvPr id="190" name="Google Shape;190;p14"/>
              <p:cNvGrpSpPr/>
              <p:nvPr/>
            </p:nvGrpSpPr>
            <p:grpSpPr>
              <a:xfrm>
                <a:off x="2004765" y="2245345"/>
                <a:ext cx="988200" cy="612630"/>
                <a:chOff x="651712" y="2245345"/>
                <a:chExt cx="988200" cy="612630"/>
              </a:xfrm>
            </p:grpSpPr>
            <p:sp>
              <p:nvSpPr>
                <p:cNvPr id="191" name="Google Shape;191;p14"/>
                <p:cNvSpPr txBox="1"/>
                <p:nvPr/>
              </p:nvSpPr>
              <p:spPr>
                <a:xfrm>
                  <a:off x="651712" y="2245345"/>
                  <a:ext cx="9882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ru" sz="1200">
                      <a:solidFill>
                        <a:schemeClr val="dk1"/>
                      </a:solidFill>
                      <a:latin typeface="Wire One"/>
                      <a:ea typeface="Wire One"/>
                      <a:cs typeface="Wire One"/>
                      <a:sym typeface="Wire One"/>
                    </a:rPr>
                    <a:t>B: CHEESE OMELETTE</a:t>
                  </a:r>
                  <a:endParaRPr b="1" sz="1200">
                    <a:solidFill>
                      <a:schemeClr val="dk1"/>
                    </a:solidFill>
                    <a:latin typeface="Wire One"/>
                    <a:ea typeface="Wire One"/>
                    <a:cs typeface="Wire One"/>
                    <a:sym typeface="Wire One"/>
                  </a:endParaRPr>
                </a:p>
              </p:txBody>
            </p:sp>
            <p:sp>
              <p:nvSpPr>
                <p:cNvPr id="192" name="Google Shape;192;p14"/>
                <p:cNvSpPr txBox="1"/>
                <p:nvPr/>
              </p:nvSpPr>
              <p:spPr>
                <a:xfrm>
                  <a:off x="651712" y="2461102"/>
                  <a:ext cx="9882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ru" sz="1200">
                      <a:solidFill>
                        <a:schemeClr val="dk1"/>
                      </a:solidFill>
                      <a:latin typeface="Wire One"/>
                      <a:ea typeface="Wire One"/>
                      <a:cs typeface="Wire One"/>
                      <a:sym typeface="Wire One"/>
                    </a:rPr>
                    <a:t>L: SANDWICH</a:t>
                  </a:r>
                  <a:endParaRPr b="1" sz="1200">
                    <a:solidFill>
                      <a:schemeClr val="dk1"/>
                    </a:solidFill>
                    <a:latin typeface="Wire One"/>
                    <a:ea typeface="Wire One"/>
                    <a:cs typeface="Wire One"/>
                    <a:sym typeface="Wire One"/>
                  </a:endParaRPr>
                </a:p>
              </p:txBody>
            </p:sp>
            <p:sp>
              <p:nvSpPr>
                <p:cNvPr id="193" name="Google Shape;193;p14"/>
                <p:cNvSpPr txBox="1"/>
                <p:nvPr/>
              </p:nvSpPr>
              <p:spPr>
                <a:xfrm>
                  <a:off x="651712" y="2673175"/>
                  <a:ext cx="9882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ru" sz="1200">
                      <a:solidFill>
                        <a:schemeClr val="dk1"/>
                      </a:solidFill>
                      <a:latin typeface="Wire One"/>
                      <a:ea typeface="Wire One"/>
                      <a:cs typeface="Wire One"/>
                      <a:sym typeface="Wire One"/>
                    </a:rPr>
                    <a:t>D: STIR FRIED VEGETABLES</a:t>
                  </a:r>
                  <a:endParaRPr b="1" sz="1200">
                    <a:solidFill>
                      <a:schemeClr val="dk1"/>
                    </a:solidFill>
                    <a:latin typeface="Wire One"/>
                    <a:ea typeface="Wire One"/>
                    <a:cs typeface="Wire One"/>
                    <a:sym typeface="Wire One"/>
                  </a:endParaRPr>
                </a:p>
              </p:txBody>
            </p:sp>
          </p:grpSp>
        </p:grpSp>
        <p:grpSp>
          <p:nvGrpSpPr>
            <p:cNvPr id="194" name="Google Shape;194;p14"/>
            <p:cNvGrpSpPr/>
            <p:nvPr/>
          </p:nvGrpSpPr>
          <p:grpSpPr>
            <a:xfrm>
              <a:off x="3360090" y="3731307"/>
              <a:ext cx="988200" cy="992750"/>
              <a:chOff x="3360090" y="1865225"/>
              <a:chExt cx="988200" cy="992750"/>
            </a:xfrm>
          </p:grpSpPr>
          <p:sp>
            <p:nvSpPr>
              <p:cNvPr id="195" name="Google Shape;195;p14"/>
              <p:cNvSpPr txBox="1"/>
              <p:nvPr/>
            </p:nvSpPr>
            <p:spPr>
              <a:xfrm>
                <a:off x="3396094" y="1865225"/>
                <a:ext cx="7785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800">
                    <a:solidFill>
                      <a:schemeClr val="lt1"/>
                    </a:solidFill>
                    <a:latin typeface="Amatic SC"/>
                    <a:ea typeface="Amatic SC"/>
                    <a:cs typeface="Amatic SC"/>
                    <a:sym typeface="Amatic SC"/>
                  </a:rPr>
                  <a:t>WED</a:t>
                </a:r>
                <a:endParaRPr b="1" sz="1800">
                  <a:solidFill>
                    <a:schemeClr val="lt1"/>
                  </a:solidFill>
                  <a:latin typeface="Amatic SC"/>
                  <a:ea typeface="Amatic SC"/>
                  <a:cs typeface="Amatic SC"/>
                  <a:sym typeface="Amatic SC"/>
                </a:endParaRPr>
              </a:p>
            </p:txBody>
          </p:sp>
          <p:grpSp>
            <p:nvGrpSpPr>
              <p:cNvPr id="196" name="Google Shape;196;p14"/>
              <p:cNvGrpSpPr/>
              <p:nvPr/>
            </p:nvGrpSpPr>
            <p:grpSpPr>
              <a:xfrm>
                <a:off x="3360090" y="2245345"/>
                <a:ext cx="988200" cy="612630"/>
                <a:chOff x="651712" y="2245345"/>
                <a:chExt cx="988200" cy="612630"/>
              </a:xfrm>
            </p:grpSpPr>
            <p:sp>
              <p:nvSpPr>
                <p:cNvPr id="197" name="Google Shape;197;p14"/>
                <p:cNvSpPr txBox="1"/>
                <p:nvPr/>
              </p:nvSpPr>
              <p:spPr>
                <a:xfrm>
                  <a:off x="651712" y="2245345"/>
                  <a:ext cx="9882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ru" sz="1200">
                      <a:solidFill>
                        <a:schemeClr val="dk1"/>
                      </a:solidFill>
                      <a:latin typeface="Wire One"/>
                      <a:ea typeface="Wire One"/>
                      <a:cs typeface="Wire One"/>
                      <a:sym typeface="Wire One"/>
                    </a:rPr>
                    <a:t>B: OATMEAL</a:t>
                  </a:r>
                  <a:endParaRPr b="1" sz="1200">
                    <a:solidFill>
                      <a:schemeClr val="dk1"/>
                    </a:solidFill>
                    <a:latin typeface="Wire One"/>
                    <a:ea typeface="Wire One"/>
                    <a:cs typeface="Wire One"/>
                    <a:sym typeface="Wire One"/>
                  </a:endParaRPr>
                </a:p>
              </p:txBody>
            </p:sp>
            <p:sp>
              <p:nvSpPr>
                <p:cNvPr id="198" name="Google Shape;198;p14"/>
                <p:cNvSpPr txBox="1"/>
                <p:nvPr/>
              </p:nvSpPr>
              <p:spPr>
                <a:xfrm>
                  <a:off x="651712" y="2461102"/>
                  <a:ext cx="9882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ru" sz="1200">
                      <a:solidFill>
                        <a:schemeClr val="dk1"/>
                      </a:solidFill>
                      <a:latin typeface="Wire One"/>
                      <a:ea typeface="Wire One"/>
                      <a:cs typeface="Wire One"/>
                      <a:sym typeface="Wire One"/>
                    </a:rPr>
                    <a:t>L: STIR FRIED VEGETABLES</a:t>
                  </a:r>
                  <a:endParaRPr b="1" sz="1200">
                    <a:solidFill>
                      <a:schemeClr val="dk1"/>
                    </a:solidFill>
                    <a:latin typeface="Wire One"/>
                    <a:ea typeface="Wire One"/>
                    <a:cs typeface="Wire One"/>
                    <a:sym typeface="Wire One"/>
                  </a:endParaRPr>
                </a:p>
              </p:txBody>
            </p:sp>
            <p:sp>
              <p:nvSpPr>
                <p:cNvPr id="199" name="Google Shape;199;p14"/>
                <p:cNvSpPr txBox="1"/>
                <p:nvPr/>
              </p:nvSpPr>
              <p:spPr>
                <a:xfrm>
                  <a:off x="651712" y="2673175"/>
                  <a:ext cx="9882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ru" sz="1200">
                      <a:solidFill>
                        <a:schemeClr val="dk1"/>
                      </a:solidFill>
                      <a:latin typeface="Wire One"/>
                      <a:ea typeface="Wire One"/>
                      <a:cs typeface="Wire One"/>
                      <a:sym typeface="Wire One"/>
                    </a:rPr>
                    <a:t>D: ROASTED VEGETABLES</a:t>
                  </a:r>
                  <a:endParaRPr b="1" sz="1200">
                    <a:solidFill>
                      <a:schemeClr val="dk1"/>
                    </a:solidFill>
                    <a:latin typeface="Wire One"/>
                    <a:ea typeface="Wire One"/>
                    <a:cs typeface="Wire One"/>
                    <a:sym typeface="Wire One"/>
                  </a:endParaRPr>
                </a:p>
              </p:txBody>
            </p:sp>
          </p:grpSp>
        </p:grpSp>
      </p:grpSp>
      <p:grpSp>
        <p:nvGrpSpPr>
          <p:cNvPr id="200" name="Google Shape;200;p14"/>
          <p:cNvGrpSpPr/>
          <p:nvPr/>
        </p:nvGrpSpPr>
        <p:grpSpPr>
          <a:xfrm>
            <a:off x="4713135" y="3731307"/>
            <a:ext cx="988200" cy="992750"/>
            <a:chOff x="4713135" y="1865225"/>
            <a:chExt cx="988200" cy="992750"/>
          </a:xfrm>
        </p:grpSpPr>
        <p:sp>
          <p:nvSpPr>
            <p:cNvPr id="201" name="Google Shape;201;p14"/>
            <p:cNvSpPr txBox="1"/>
            <p:nvPr/>
          </p:nvSpPr>
          <p:spPr>
            <a:xfrm>
              <a:off x="4716047" y="1865225"/>
              <a:ext cx="7785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800">
                  <a:solidFill>
                    <a:schemeClr val="lt1"/>
                  </a:solidFill>
                  <a:latin typeface="Amatic SC"/>
                  <a:ea typeface="Amatic SC"/>
                  <a:cs typeface="Amatic SC"/>
                  <a:sym typeface="Amatic SC"/>
                </a:rPr>
                <a:t>THU</a:t>
              </a:r>
              <a:endParaRPr b="1" sz="1800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endParaRPr>
            </a:p>
          </p:txBody>
        </p:sp>
        <p:grpSp>
          <p:nvGrpSpPr>
            <p:cNvPr id="202" name="Google Shape;202;p14"/>
            <p:cNvGrpSpPr/>
            <p:nvPr/>
          </p:nvGrpSpPr>
          <p:grpSpPr>
            <a:xfrm>
              <a:off x="4713135" y="2245345"/>
              <a:ext cx="988200" cy="612630"/>
              <a:chOff x="651712" y="2245345"/>
              <a:chExt cx="988200" cy="612630"/>
            </a:xfrm>
          </p:grpSpPr>
          <p:sp>
            <p:nvSpPr>
              <p:cNvPr id="203" name="Google Shape;203;p14"/>
              <p:cNvSpPr txBox="1"/>
              <p:nvPr/>
            </p:nvSpPr>
            <p:spPr>
              <a:xfrm>
                <a:off x="651712" y="2245345"/>
                <a:ext cx="988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200">
                    <a:solidFill>
                      <a:schemeClr val="dk1"/>
                    </a:solidFill>
                    <a:latin typeface="Wire One"/>
                    <a:ea typeface="Wire One"/>
                    <a:cs typeface="Wire One"/>
                    <a:sym typeface="Wire One"/>
                  </a:rPr>
                  <a:t>B: CHEESE OMELETTE</a:t>
                </a:r>
                <a:endParaRPr b="1" sz="1200">
                  <a:solidFill>
                    <a:schemeClr val="dk1"/>
                  </a:solidFill>
                  <a:latin typeface="Wire One"/>
                  <a:ea typeface="Wire One"/>
                  <a:cs typeface="Wire One"/>
                  <a:sym typeface="Wire One"/>
                </a:endParaRPr>
              </a:p>
            </p:txBody>
          </p:sp>
          <p:sp>
            <p:nvSpPr>
              <p:cNvPr id="204" name="Google Shape;204;p14"/>
              <p:cNvSpPr txBox="1"/>
              <p:nvPr/>
            </p:nvSpPr>
            <p:spPr>
              <a:xfrm>
                <a:off x="651712" y="2461102"/>
                <a:ext cx="988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200">
                    <a:solidFill>
                      <a:schemeClr val="dk1"/>
                    </a:solidFill>
                    <a:latin typeface="Wire One"/>
                    <a:ea typeface="Wire One"/>
                    <a:cs typeface="Wire One"/>
                    <a:sym typeface="Wire One"/>
                  </a:rPr>
                  <a:t>L: SANDWICH</a:t>
                </a:r>
                <a:endParaRPr b="1" sz="1200">
                  <a:solidFill>
                    <a:schemeClr val="dk1"/>
                  </a:solidFill>
                  <a:latin typeface="Wire One"/>
                  <a:ea typeface="Wire One"/>
                  <a:cs typeface="Wire One"/>
                  <a:sym typeface="Wire One"/>
                </a:endParaRPr>
              </a:p>
            </p:txBody>
          </p:sp>
          <p:sp>
            <p:nvSpPr>
              <p:cNvPr id="205" name="Google Shape;205;p14"/>
              <p:cNvSpPr txBox="1"/>
              <p:nvPr/>
            </p:nvSpPr>
            <p:spPr>
              <a:xfrm>
                <a:off x="651712" y="2673175"/>
                <a:ext cx="988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200">
                    <a:solidFill>
                      <a:schemeClr val="dk1"/>
                    </a:solidFill>
                    <a:latin typeface="Wire One"/>
                    <a:ea typeface="Wire One"/>
                    <a:cs typeface="Wire One"/>
                    <a:sym typeface="Wire One"/>
                  </a:rPr>
                  <a:t>D: STIR FRIED VEGETABLES</a:t>
                </a:r>
                <a:endParaRPr b="1" sz="1200">
                  <a:solidFill>
                    <a:schemeClr val="dk1"/>
                  </a:solidFill>
                  <a:latin typeface="Wire One"/>
                  <a:ea typeface="Wire One"/>
                  <a:cs typeface="Wire One"/>
                  <a:sym typeface="Wire One"/>
                </a:endParaRPr>
              </a:p>
            </p:txBody>
          </p:sp>
        </p:grpSp>
      </p:grpSp>
      <p:grpSp>
        <p:nvGrpSpPr>
          <p:cNvPr id="206" name="Google Shape;206;p14"/>
          <p:cNvGrpSpPr/>
          <p:nvPr/>
        </p:nvGrpSpPr>
        <p:grpSpPr>
          <a:xfrm>
            <a:off x="6066175" y="3731307"/>
            <a:ext cx="988200" cy="992750"/>
            <a:chOff x="6066175" y="1865225"/>
            <a:chExt cx="988200" cy="992750"/>
          </a:xfrm>
        </p:grpSpPr>
        <p:sp>
          <p:nvSpPr>
            <p:cNvPr id="207" name="Google Shape;207;p14"/>
            <p:cNvSpPr txBox="1"/>
            <p:nvPr/>
          </p:nvSpPr>
          <p:spPr>
            <a:xfrm>
              <a:off x="6069088" y="1865225"/>
              <a:ext cx="7785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800">
                  <a:solidFill>
                    <a:schemeClr val="lt1"/>
                  </a:solidFill>
                  <a:latin typeface="Amatic SC"/>
                  <a:ea typeface="Amatic SC"/>
                  <a:cs typeface="Amatic SC"/>
                  <a:sym typeface="Amatic SC"/>
                </a:rPr>
                <a:t>FRI</a:t>
              </a:r>
              <a:endParaRPr b="1" sz="1800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endParaRPr>
            </a:p>
          </p:txBody>
        </p:sp>
        <p:grpSp>
          <p:nvGrpSpPr>
            <p:cNvPr id="208" name="Google Shape;208;p14"/>
            <p:cNvGrpSpPr/>
            <p:nvPr/>
          </p:nvGrpSpPr>
          <p:grpSpPr>
            <a:xfrm>
              <a:off x="6066175" y="2245345"/>
              <a:ext cx="988200" cy="612630"/>
              <a:chOff x="651712" y="2245345"/>
              <a:chExt cx="988200" cy="612630"/>
            </a:xfrm>
          </p:grpSpPr>
          <p:sp>
            <p:nvSpPr>
              <p:cNvPr id="209" name="Google Shape;209;p14"/>
              <p:cNvSpPr txBox="1"/>
              <p:nvPr/>
            </p:nvSpPr>
            <p:spPr>
              <a:xfrm>
                <a:off x="651712" y="2245345"/>
                <a:ext cx="988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200">
                    <a:solidFill>
                      <a:schemeClr val="dk1"/>
                    </a:solidFill>
                    <a:latin typeface="Wire One"/>
                    <a:ea typeface="Wire One"/>
                    <a:cs typeface="Wire One"/>
                    <a:sym typeface="Wire One"/>
                  </a:rPr>
                  <a:t>B: OATMEAL</a:t>
                </a:r>
                <a:endParaRPr b="1" sz="1200">
                  <a:solidFill>
                    <a:schemeClr val="dk1"/>
                  </a:solidFill>
                  <a:latin typeface="Wire One"/>
                  <a:ea typeface="Wire One"/>
                  <a:cs typeface="Wire One"/>
                  <a:sym typeface="Wire One"/>
                </a:endParaRPr>
              </a:p>
            </p:txBody>
          </p:sp>
          <p:sp>
            <p:nvSpPr>
              <p:cNvPr id="210" name="Google Shape;210;p14"/>
              <p:cNvSpPr txBox="1"/>
              <p:nvPr/>
            </p:nvSpPr>
            <p:spPr>
              <a:xfrm>
                <a:off x="651712" y="2461102"/>
                <a:ext cx="988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200">
                    <a:solidFill>
                      <a:schemeClr val="dk1"/>
                    </a:solidFill>
                    <a:latin typeface="Wire One"/>
                    <a:ea typeface="Wire One"/>
                    <a:cs typeface="Wire One"/>
                    <a:sym typeface="Wire One"/>
                  </a:rPr>
                  <a:t>L: STIR FRIED VEGETABLES</a:t>
                </a:r>
                <a:endParaRPr b="1" sz="1200">
                  <a:solidFill>
                    <a:schemeClr val="dk1"/>
                  </a:solidFill>
                  <a:latin typeface="Wire One"/>
                  <a:ea typeface="Wire One"/>
                  <a:cs typeface="Wire One"/>
                  <a:sym typeface="Wire One"/>
                </a:endParaRPr>
              </a:p>
            </p:txBody>
          </p:sp>
          <p:sp>
            <p:nvSpPr>
              <p:cNvPr id="211" name="Google Shape;211;p14"/>
              <p:cNvSpPr txBox="1"/>
              <p:nvPr/>
            </p:nvSpPr>
            <p:spPr>
              <a:xfrm>
                <a:off x="651712" y="2673175"/>
                <a:ext cx="988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200">
                    <a:solidFill>
                      <a:schemeClr val="dk1"/>
                    </a:solidFill>
                    <a:latin typeface="Wire One"/>
                    <a:ea typeface="Wire One"/>
                    <a:cs typeface="Wire One"/>
                    <a:sym typeface="Wire One"/>
                  </a:rPr>
                  <a:t>D: ROASTED VEGETABLES</a:t>
                </a:r>
                <a:endParaRPr b="1" sz="1200">
                  <a:solidFill>
                    <a:schemeClr val="dk1"/>
                  </a:solidFill>
                  <a:latin typeface="Wire One"/>
                  <a:ea typeface="Wire One"/>
                  <a:cs typeface="Wire One"/>
                  <a:sym typeface="Wire One"/>
                </a:endParaRPr>
              </a:p>
            </p:txBody>
          </p:sp>
        </p:grpSp>
      </p:grpSp>
      <p:grpSp>
        <p:nvGrpSpPr>
          <p:cNvPr id="212" name="Google Shape;212;p14"/>
          <p:cNvGrpSpPr/>
          <p:nvPr/>
        </p:nvGrpSpPr>
        <p:grpSpPr>
          <a:xfrm>
            <a:off x="386350" y="5197651"/>
            <a:ext cx="6783300" cy="1617129"/>
            <a:chOff x="386350" y="5197651"/>
            <a:chExt cx="6783300" cy="1617129"/>
          </a:xfrm>
        </p:grpSpPr>
        <p:sp>
          <p:nvSpPr>
            <p:cNvPr id="213" name="Google Shape;213;p14"/>
            <p:cNvSpPr/>
            <p:nvPr/>
          </p:nvSpPr>
          <p:spPr>
            <a:xfrm>
              <a:off x="386350" y="5323480"/>
              <a:ext cx="6783300" cy="1491300"/>
            </a:xfrm>
            <a:prstGeom prst="roundRect">
              <a:avLst>
                <a:gd fmla="val 9596" name="adj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214" name="Google Shape;214;p14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3213647" y="5197651"/>
              <a:ext cx="1147421" cy="3228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5" name="Google Shape;215;p14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477682" y="5429499"/>
              <a:ext cx="6603689" cy="13173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6" name="Google Shape;216;p14"/>
            <p:cNvSpPr txBox="1"/>
            <p:nvPr/>
          </p:nvSpPr>
          <p:spPr>
            <a:xfrm>
              <a:off x="3089396" y="5229843"/>
              <a:ext cx="13812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800">
                  <a:solidFill>
                    <a:schemeClr val="dk1"/>
                  </a:solidFill>
                  <a:latin typeface="Amatic SC"/>
                  <a:ea typeface="Amatic SC"/>
                  <a:cs typeface="Amatic SC"/>
                  <a:sym typeface="Amatic SC"/>
                </a:rPr>
                <a:t>Week 3</a:t>
              </a:r>
              <a:endParaRPr b="1" sz="18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endParaRPr>
            </a:p>
          </p:txBody>
        </p:sp>
        <p:grpSp>
          <p:nvGrpSpPr>
            <p:cNvPr id="217" name="Google Shape;217;p14"/>
            <p:cNvGrpSpPr/>
            <p:nvPr/>
          </p:nvGrpSpPr>
          <p:grpSpPr>
            <a:xfrm>
              <a:off x="651712" y="5597382"/>
              <a:ext cx="988200" cy="992750"/>
              <a:chOff x="651712" y="1865225"/>
              <a:chExt cx="988200" cy="992750"/>
            </a:xfrm>
          </p:grpSpPr>
          <p:sp>
            <p:nvSpPr>
              <p:cNvPr id="218" name="Google Shape;218;p14"/>
              <p:cNvSpPr txBox="1"/>
              <p:nvPr/>
            </p:nvSpPr>
            <p:spPr>
              <a:xfrm>
                <a:off x="692170" y="1865225"/>
                <a:ext cx="7785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800">
                    <a:solidFill>
                      <a:schemeClr val="lt1"/>
                    </a:solidFill>
                    <a:latin typeface="Amatic SC"/>
                    <a:ea typeface="Amatic SC"/>
                    <a:cs typeface="Amatic SC"/>
                    <a:sym typeface="Amatic SC"/>
                  </a:rPr>
                  <a:t>MON</a:t>
                </a:r>
                <a:endParaRPr b="1" sz="1800">
                  <a:solidFill>
                    <a:schemeClr val="lt1"/>
                  </a:solidFill>
                  <a:latin typeface="Amatic SC"/>
                  <a:ea typeface="Amatic SC"/>
                  <a:cs typeface="Amatic SC"/>
                  <a:sym typeface="Amatic SC"/>
                </a:endParaRPr>
              </a:p>
            </p:txBody>
          </p:sp>
          <p:grpSp>
            <p:nvGrpSpPr>
              <p:cNvPr id="219" name="Google Shape;219;p14"/>
              <p:cNvGrpSpPr/>
              <p:nvPr/>
            </p:nvGrpSpPr>
            <p:grpSpPr>
              <a:xfrm>
                <a:off x="651712" y="2245345"/>
                <a:ext cx="988200" cy="612630"/>
                <a:chOff x="651712" y="2245345"/>
                <a:chExt cx="988200" cy="612630"/>
              </a:xfrm>
            </p:grpSpPr>
            <p:sp>
              <p:nvSpPr>
                <p:cNvPr id="220" name="Google Shape;220;p14"/>
                <p:cNvSpPr txBox="1"/>
                <p:nvPr/>
              </p:nvSpPr>
              <p:spPr>
                <a:xfrm>
                  <a:off x="651712" y="2245345"/>
                  <a:ext cx="9882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ru" sz="1200">
                      <a:solidFill>
                        <a:schemeClr val="dk1"/>
                      </a:solidFill>
                      <a:latin typeface="Wire One"/>
                      <a:ea typeface="Wire One"/>
                      <a:cs typeface="Wire One"/>
                      <a:sym typeface="Wire One"/>
                    </a:rPr>
                    <a:t>B: OATMEAL</a:t>
                  </a:r>
                  <a:endParaRPr b="1" sz="1200">
                    <a:solidFill>
                      <a:schemeClr val="dk1"/>
                    </a:solidFill>
                    <a:latin typeface="Wire One"/>
                    <a:ea typeface="Wire One"/>
                    <a:cs typeface="Wire One"/>
                    <a:sym typeface="Wire One"/>
                  </a:endParaRPr>
                </a:p>
              </p:txBody>
            </p:sp>
            <p:sp>
              <p:nvSpPr>
                <p:cNvPr id="221" name="Google Shape;221;p14"/>
                <p:cNvSpPr txBox="1"/>
                <p:nvPr/>
              </p:nvSpPr>
              <p:spPr>
                <a:xfrm>
                  <a:off x="651712" y="2461102"/>
                  <a:ext cx="9882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ru" sz="1200">
                      <a:solidFill>
                        <a:schemeClr val="dk1"/>
                      </a:solidFill>
                      <a:latin typeface="Wire One"/>
                      <a:ea typeface="Wire One"/>
                      <a:cs typeface="Wire One"/>
                      <a:sym typeface="Wire One"/>
                    </a:rPr>
                    <a:t>L: STIR FRIED VEGETABLES</a:t>
                  </a:r>
                  <a:endParaRPr b="1" sz="1200">
                    <a:solidFill>
                      <a:schemeClr val="dk1"/>
                    </a:solidFill>
                    <a:latin typeface="Wire One"/>
                    <a:ea typeface="Wire One"/>
                    <a:cs typeface="Wire One"/>
                    <a:sym typeface="Wire One"/>
                  </a:endParaRPr>
                </a:p>
              </p:txBody>
            </p:sp>
            <p:sp>
              <p:nvSpPr>
                <p:cNvPr id="222" name="Google Shape;222;p14"/>
                <p:cNvSpPr txBox="1"/>
                <p:nvPr/>
              </p:nvSpPr>
              <p:spPr>
                <a:xfrm>
                  <a:off x="651712" y="2673175"/>
                  <a:ext cx="9882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ru" sz="1200">
                      <a:solidFill>
                        <a:schemeClr val="dk1"/>
                      </a:solidFill>
                      <a:latin typeface="Wire One"/>
                      <a:ea typeface="Wire One"/>
                      <a:cs typeface="Wire One"/>
                      <a:sym typeface="Wire One"/>
                    </a:rPr>
                    <a:t>D: ROASTED VEGETABLES</a:t>
                  </a:r>
                  <a:endParaRPr b="1" sz="1200">
                    <a:solidFill>
                      <a:schemeClr val="dk1"/>
                    </a:solidFill>
                    <a:latin typeface="Wire One"/>
                    <a:ea typeface="Wire One"/>
                    <a:cs typeface="Wire One"/>
                    <a:sym typeface="Wire One"/>
                  </a:endParaRPr>
                </a:p>
              </p:txBody>
            </p:sp>
          </p:grpSp>
        </p:grpSp>
        <p:grpSp>
          <p:nvGrpSpPr>
            <p:cNvPr id="223" name="Google Shape;223;p14"/>
            <p:cNvGrpSpPr/>
            <p:nvPr/>
          </p:nvGrpSpPr>
          <p:grpSpPr>
            <a:xfrm>
              <a:off x="2004001" y="5597382"/>
              <a:ext cx="988964" cy="992750"/>
              <a:chOff x="2004001" y="1865225"/>
              <a:chExt cx="988964" cy="992750"/>
            </a:xfrm>
          </p:grpSpPr>
          <p:sp>
            <p:nvSpPr>
              <p:cNvPr id="224" name="Google Shape;224;p14"/>
              <p:cNvSpPr txBox="1"/>
              <p:nvPr/>
            </p:nvSpPr>
            <p:spPr>
              <a:xfrm>
                <a:off x="2004001" y="1865225"/>
                <a:ext cx="7785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800">
                    <a:solidFill>
                      <a:schemeClr val="lt1"/>
                    </a:solidFill>
                    <a:latin typeface="Amatic SC"/>
                    <a:ea typeface="Amatic SC"/>
                    <a:cs typeface="Amatic SC"/>
                    <a:sym typeface="Amatic SC"/>
                  </a:rPr>
                  <a:t>TUE</a:t>
                </a:r>
                <a:endParaRPr b="1" sz="1800">
                  <a:solidFill>
                    <a:schemeClr val="lt1"/>
                  </a:solidFill>
                  <a:latin typeface="Amatic SC"/>
                  <a:ea typeface="Amatic SC"/>
                  <a:cs typeface="Amatic SC"/>
                  <a:sym typeface="Amatic SC"/>
                </a:endParaRPr>
              </a:p>
            </p:txBody>
          </p:sp>
          <p:grpSp>
            <p:nvGrpSpPr>
              <p:cNvPr id="225" name="Google Shape;225;p14"/>
              <p:cNvGrpSpPr/>
              <p:nvPr/>
            </p:nvGrpSpPr>
            <p:grpSpPr>
              <a:xfrm>
                <a:off x="2004765" y="2245345"/>
                <a:ext cx="988200" cy="612630"/>
                <a:chOff x="651712" y="2245345"/>
                <a:chExt cx="988200" cy="612630"/>
              </a:xfrm>
            </p:grpSpPr>
            <p:sp>
              <p:nvSpPr>
                <p:cNvPr id="226" name="Google Shape;226;p14"/>
                <p:cNvSpPr txBox="1"/>
                <p:nvPr/>
              </p:nvSpPr>
              <p:spPr>
                <a:xfrm>
                  <a:off x="651712" y="2245345"/>
                  <a:ext cx="9882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ru" sz="1200">
                      <a:solidFill>
                        <a:schemeClr val="dk1"/>
                      </a:solidFill>
                      <a:latin typeface="Wire One"/>
                      <a:ea typeface="Wire One"/>
                      <a:cs typeface="Wire One"/>
                      <a:sym typeface="Wire One"/>
                    </a:rPr>
                    <a:t>B: CHEESE OMELETTE</a:t>
                  </a:r>
                  <a:endParaRPr b="1" sz="1200">
                    <a:solidFill>
                      <a:schemeClr val="dk1"/>
                    </a:solidFill>
                    <a:latin typeface="Wire One"/>
                    <a:ea typeface="Wire One"/>
                    <a:cs typeface="Wire One"/>
                    <a:sym typeface="Wire One"/>
                  </a:endParaRPr>
                </a:p>
              </p:txBody>
            </p:sp>
            <p:sp>
              <p:nvSpPr>
                <p:cNvPr id="227" name="Google Shape;227;p14"/>
                <p:cNvSpPr txBox="1"/>
                <p:nvPr/>
              </p:nvSpPr>
              <p:spPr>
                <a:xfrm>
                  <a:off x="651712" y="2461102"/>
                  <a:ext cx="9882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ru" sz="1200">
                      <a:solidFill>
                        <a:schemeClr val="dk1"/>
                      </a:solidFill>
                      <a:latin typeface="Wire One"/>
                      <a:ea typeface="Wire One"/>
                      <a:cs typeface="Wire One"/>
                      <a:sym typeface="Wire One"/>
                    </a:rPr>
                    <a:t>L: SANDWICH</a:t>
                  </a:r>
                  <a:endParaRPr b="1" sz="1200">
                    <a:solidFill>
                      <a:schemeClr val="dk1"/>
                    </a:solidFill>
                    <a:latin typeface="Wire One"/>
                    <a:ea typeface="Wire One"/>
                    <a:cs typeface="Wire One"/>
                    <a:sym typeface="Wire One"/>
                  </a:endParaRPr>
                </a:p>
              </p:txBody>
            </p:sp>
            <p:sp>
              <p:nvSpPr>
                <p:cNvPr id="228" name="Google Shape;228;p14"/>
                <p:cNvSpPr txBox="1"/>
                <p:nvPr/>
              </p:nvSpPr>
              <p:spPr>
                <a:xfrm>
                  <a:off x="651712" y="2673175"/>
                  <a:ext cx="9882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ru" sz="1200">
                      <a:solidFill>
                        <a:schemeClr val="dk1"/>
                      </a:solidFill>
                      <a:latin typeface="Wire One"/>
                      <a:ea typeface="Wire One"/>
                      <a:cs typeface="Wire One"/>
                      <a:sym typeface="Wire One"/>
                    </a:rPr>
                    <a:t>D: STIR FRIED VEGETABLES</a:t>
                  </a:r>
                  <a:endParaRPr b="1" sz="1200">
                    <a:solidFill>
                      <a:schemeClr val="dk1"/>
                    </a:solidFill>
                    <a:latin typeface="Wire One"/>
                    <a:ea typeface="Wire One"/>
                    <a:cs typeface="Wire One"/>
                    <a:sym typeface="Wire One"/>
                  </a:endParaRPr>
                </a:p>
              </p:txBody>
            </p:sp>
          </p:grpSp>
        </p:grpSp>
        <p:grpSp>
          <p:nvGrpSpPr>
            <p:cNvPr id="229" name="Google Shape;229;p14"/>
            <p:cNvGrpSpPr/>
            <p:nvPr/>
          </p:nvGrpSpPr>
          <p:grpSpPr>
            <a:xfrm>
              <a:off x="3360090" y="5597382"/>
              <a:ext cx="988200" cy="992750"/>
              <a:chOff x="3360090" y="1865225"/>
              <a:chExt cx="988200" cy="992750"/>
            </a:xfrm>
          </p:grpSpPr>
          <p:sp>
            <p:nvSpPr>
              <p:cNvPr id="230" name="Google Shape;230;p14"/>
              <p:cNvSpPr txBox="1"/>
              <p:nvPr/>
            </p:nvSpPr>
            <p:spPr>
              <a:xfrm>
                <a:off x="3396094" y="1865225"/>
                <a:ext cx="7785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800">
                    <a:solidFill>
                      <a:schemeClr val="lt1"/>
                    </a:solidFill>
                    <a:latin typeface="Amatic SC"/>
                    <a:ea typeface="Amatic SC"/>
                    <a:cs typeface="Amatic SC"/>
                    <a:sym typeface="Amatic SC"/>
                  </a:rPr>
                  <a:t>WED</a:t>
                </a:r>
                <a:endParaRPr b="1" sz="1800">
                  <a:solidFill>
                    <a:schemeClr val="lt1"/>
                  </a:solidFill>
                  <a:latin typeface="Amatic SC"/>
                  <a:ea typeface="Amatic SC"/>
                  <a:cs typeface="Amatic SC"/>
                  <a:sym typeface="Amatic SC"/>
                </a:endParaRPr>
              </a:p>
            </p:txBody>
          </p:sp>
          <p:grpSp>
            <p:nvGrpSpPr>
              <p:cNvPr id="231" name="Google Shape;231;p14"/>
              <p:cNvGrpSpPr/>
              <p:nvPr/>
            </p:nvGrpSpPr>
            <p:grpSpPr>
              <a:xfrm>
                <a:off x="3360090" y="2245345"/>
                <a:ext cx="988200" cy="612630"/>
                <a:chOff x="651712" y="2245345"/>
                <a:chExt cx="988200" cy="612630"/>
              </a:xfrm>
            </p:grpSpPr>
            <p:sp>
              <p:nvSpPr>
                <p:cNvPr id="232" name="Google Shape;232;p14"/>
                <p:cNvSpPr txBox="1"/>
                <p:nvPr/>
              </p:nvSpPr>
              <p:spPr>
                <a:xfrm>
                  <a:off x="651712" y="2245345"/>
                  <a:ext cx="9882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ru" sz="1200">
                      <a:solidFill>
                        <a:schemeClr val="dk1"/>
                      </a:solidFill>
                      <a:latin typeface="Wire One"/>
                      <a:ea typeface="Wire One"/>
                      <a:cs typeface="Wire One"/>
                      <a:sym typeface="Wire One"/>
                    </a:rPr>
                    <a:t>B: OATMEAL</a:t>
                  </a:r>
                  <a:endParaRPr b="1" sz="1200">
                    <a:solidFill>
                      <a:schemeClr val="dk1"/>
                    </a:solidFill>
                    <a:latin typeface="Wire One"/>
                    <a:ea typeface="Wire One"/>
                    <a:cs typeface="Wire One"/>
                    <a:sym typeface="Wire One"/>
                  </a:endParaRPr>
                </a:p>
              </p:txBody>
            </p:sp>
            <p:sp>
              <p:nvSpPr>
                <p:cNvPr id="233" name="Google Shape;233;p14"/>
                <p:cNvSpPr txBox="1"/>
                <p:nvPr/>
              </p:nvSpPr>
              <p:spPr>
                <a:xfrm>
                  <a:off x="651712" y="2461102"/>
                  <a:ext cx="9882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ru" sz="1200">
                      <a:solidFill>
                        <a:schemeClr val="dk1"/>
                      </a:solidFill>
                      <a:latin typeface="Wire One"/>
                      <a:ea typeface="Wire One"/>
                      <a:cs typeface="Wire One"/>
                      <a:sym typeface="Wire One"/>
                    </a:rPr>
                    <a:t>L: STIR FRIED VEGETABLES</a:t>
                  </a:r>
                  <a:endParaRPr b="1" sz="1200">
                    <a:solidFill>
                      <a:schemeClr val="dk1"/>
                    </a:solidFill>
                    <a:latin typeface="Wire One"/>
                    <a:ea typeface="Wire One"/>
                    <a:cs typeface="Wire One"/>
                    <a:sym typeface="Wire One"/>
                  </a:endParaRPr>
                </a:p>
              </p:txBody>
            </p:sp>
            <p:sp>
              <p:nvSpPr>
                <p:cNvPr id="234" name="Google Shape;234;p14"/>
                <p:cNvSpPr txBox="1"/>
                <p:nvPr/>
              </p:nvSpPr>
              <p:spPr>
                <a:xfrm>
                  <a:off x="651712" y="2673175"/>
                  <a:ext cx="9882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ru" sz="1200">
                      <a:solidFill>
                        <a:schemeClr val="dk1"/>
                      </a:solidFill>
                      <a:latin typeface="Wire One"/>
                      <a:ea typeface="Wire One"/>
                      <a:cs typeface="Wire One"/>
                      <a:sym typeface="Wire One"/>
                    </a:rPr>
                    <a:t>D: ROASTED VEGETABLES</a:t>
                  </a:r>
                  <a:endParaRPr b="1" sz="1200">
                    <a:solidFill>
                      <a:schemeClr val="dk1"/>
                    </a:solidFill>
                    <a:latin typeface="Wire One"/>
                    <a:ea typeface="Wire One"/>
                    <a:cs typeface="Wire One"/>
                    <a:sym typeface="Wire One"/>
                  </a:endParaRPr>
                </a:p>
              </p:txBody>
            </p:sp>
          </p:grpSp>
        </p:grpSp>
      </p:grpSp>
      <p:grpSp>
        <p:nvGrpSpPr>
          <p:cNvPr id="235" name="Google Shape;235;p14"/>
          <p:cNvGrpSpPr/>
          <p:nvPr/>
        </p:nvGrpSpPr>
        <p:grpSpPr>
          <a:xfrm>
            <a:off x="4713135" y="5597382"/>
            <a:ext cx="988200" cy="992750"/>
            <a:chOff x="4713135" y="1865225"/>
            <a:chExt cx="988200" cy="992750"/>
          </a:xfrm>
        </p:grpSpPr>
        <p:sp>
          <p:nvSpPr>
            <p:cNvPr id="236" name="Google Shape;236;p14"/>
            <p:cNvSpPr txBox="1"/>
            <p:nvPr/>
          </p:nvSpPr>
          <p:spPr>
            <a:xfrm>
              <a:off x="4716047" y="1865225"/>
              <a:ext cx="7785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800">
                  <a:solidFill>
                    <a:schemeClr val="lt1"/>
                  </a:solidFill>
                  <a:latin typeface="Amatic SC"/>
                  <a:ea typeface="Amatic SC"/>
                  <a:cs typeface="Amatic SC"/>
                  <a:sym typeface="Amatic SC"/>
                </a:rPr>
                <a:t>THU</a:t>
              </a:r>
              <a:endParaRPr b="1" sz="1800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endParaRPr>
            </a:p>
          </p:txBody>
        </p:sp>
        <p:grpSp>
          <p:nvGrpSpPr>
            <p:cNvPr id="237" name="Google Shape;237;p14"/>
            <p:cNvGrpSpPr/>
            <p:nvPr/>
          </p:nvGrpSpPr>
          <p:grpSpPr>
            <a:xfrm>
              <a:off x="4713135" y="2245345"/>
              <a:ext cx="988200" cy="612630"/>
              <a:chOff x="651712" y="2245345"/>
              <a:chExt cx="988200" cy="612630"/>
            </a:xfrm>
          </p:grpSpPr>
          <p:sp>
            <p:nvSpPr>
              <p:cNvPr id="238" name="Google Shape;238;p14"/>
              <p:cNvSpPr txBox="1"/>
              <p:nvPr/>
            </p:nvSpPr>
            <p:spPr>
              <a:xfrm>
                <a:off x="651712" y="2245345"/>
                <a:ext cx="988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200">
                    <a:solidFill>
                      <a:schemeClr val="dk1"/>
                    </a:solidFill>
                    <a:latin typeface="Wire One"/>
                    <a:ea typeface="Wire One"/>
                    <a:cs typeface="Wire One"/>
                    <a:sym typeface="Wire One"/>
                  </a:rPr>
                  <a:t>B: CHEESE OMELETTE</a:t>
                </a:r>
                <a:endParaRPr b="1" sz="1200">
                  <a:solidFill>
                    <a:schemeClr val="dk1"/>
                  </a:solidFill>
                  <a:latin typeface="Wire One"/>
                  <a:ea typeface="Wire One"/>
                  <a:cs typeface="Wire One"/>
                  <a:sym typeface="Wire One"/>
                </a:endParaRPr>
              </a:p>
            </p:txBody>
          </p:sp>
          <p:sp>
            <p:nvSpPr>
              <p:cNvPr id="239" name="Google Shape;239;p14"/>
              <p:cNvSpPr txBox="1"/>
              <p:nvPr/>
            </p:nvSpPr>
            <p:spPr>
              <a:xfrm>
                <a:off x="651712" y="2461102"/>
                <a:ext cx="988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200">
                    <a:solidFill>
                      <a:schemeClr val="dk1"/>
                    </a:solidFill>
                    <a:latin typeface="Wire One"/>
                    <a:ea typeface="Wire One"/>
                    <a:cs typeface="Wire One"/>
                    <a:sym typeface="Wire One"/>
                  </a:rPr>
                  <a:t>L: SANDWICH</a:t>
                </a:r>
                <a:endParaRPr b="1" sz="1200">
                  <a:solidFill>
                    <a:schemeClr val="dk1"/>
                  </a:solidFill>
                  <a:latin typeface="Wire One"/>
                  <a:ea typeface="Wire One"/>
                  <a:cs typeface="Wire One"/>
                  <a:sym typeface="Wire One"/>
                </a:endParaRPr>
              </a:p>
            </p:txBody>
          </p:sp>
          <p:sp>
            <p:nvSpPr>
              <p:cNvPr id="240" name="Google Shape;240;p14"/>
              <p:cNvSpPr txBox="1"/>
              <p:nvPr/>
            </p:nvSpPr>
            <p:spPr>
              <a:xfrm>
                <a:off x="651712" y="2673175"/>
                <a:ext cx="988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200">
                    <a:solidFill>
                      <a:schemeClr val="dk1"/>
                    </a:solidFill>
                    <a:latin typeface="Wire One"/>
                    <a:ea typeface="Wire One"/>
                    <a:cs typeface="Wire One"/>
                    <a:sym typeface="Wire One"/>
                  </a:rPr>
                  <a:t>D: STIR FRIED VEGETABLES</a:t>
                </a:r>
                <a:endParaRPr b="1" sz="1200">
                  <a:solidFill>
                    <a:schemeClr val="dk1"/>
                  </a:solidFill>
                  <a:latin typeface="Wire One"/>
                  <a:ea typeface="Wire One"/>
                  <a:cs typeface="Wire One"/>
                  <a:sym typeface="Wire One"/>
                </a:endParaRPr>
              </a:p>
            </p:txBody>
          </p:sp>
        </p:grpSp>
      </p:grpSp>
      <p:grpSp>
        <p:nvGrpSpPr>
          <p:cNvPr id="241" name="Google Shape;241;p14"/>
          <p:cNvGrpSpPr/>
          <p:nvPr/>
        </p:nvGrpSpPr>
        <p:grpSpPr>
          <a:xfrm>
            <a:off x="6066175" y="5597382"/>
            <a:ext cx="988200" cy="992750"/>
            <a:chOff x="6066175" y="1865225"/>
            <a:chExt cx="988200" cy="992750"/>
          </a:xfrm>
        </p:grpSpPr>
        <p:sp>
          <p:nvSpPr>
            <p:cNvPr id="242" name="Google Shape;242;p14"/>
            <p:cNvSpPr txBox="1"/>
            <p:nvPr/>
          </p:nvSpPr>
          <p:spPr>
            <a:xfrm>
              <a:off x="6069088" y="1865225"/>
              <a:ext cx="7785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800">
                  <a:solidFill>
                    <a:schemeClr val="lt1"/>
                  </a:solidFill>
                  <a:latin typeface="Amatic SC"/>
                  <a:ea typeface="Amatic SC"/>
                  <a:cs typeface="Amatic SC"/>
                  <a:sym typeface="Amatic SC"/>
                </a:rPr>
                <a:t>FRI</a:t>
              </a:r>
              <a:endParaRPr b="1" sz="1800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endParaRPr>
            </a:p>
          </p:txBody>
        </p:sp>
        <p:grpSp>
          <p:nvGrpSpPr>
            <p:cNvPr id="243" name="Google Shape;243;p14"/>
            <p:cNvGrpSpPr/>
            <p:nvPr/>
          </p:nvGrpSpPr>
          <p:grpSpPr>
            <a:xfrm>
              <a:off x="6066175" y="2245345"/>
              <a:ext cx="988200" cy="612630"/>
              <a:chOff x="651712" y="2245345"/>
              <a:chExt cx="988200" cy="612630"/>
            </a:xfrm>
          </p:grpSpPr>
          <p:sp>
            <p:nvSpPr>
              <p:cNvPr id="244" name="Google Shape;244;p14"/>
              <p:cNvSpPr txBox="1"/>
              <p:nvPr/>
            </p:nvSpPr>
            <p:spPr>
              <a:xfrm>
                <a:off x="651712" y="2245345"/>
                <a:ext cx="988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200">
                    <a:solidFill>
                      <a:schemeClr val="dk1"/>
                    </a:solidFill>
                    <a:latin typeface="Wire One"/>
                    <a:ea typeface="Wire One"/>
                    <a:cs typeface="Wire One"/>
                    <a:sym typeface="Wire One"/>
                  </a:rPr>
                  <a:t>B: OATMEAL</a:t>
                </a:r>
                <a:endParaRPr b="1" sz="1200">
                  <a:solidFill>
                    <a:schemeClr val="dk1"/>
                  </a:solidFill>
                  <a:latin typeface="Wire One"/>
                  <a:ea typeface="Wire One"/>
                  <a:cs typeface="Wire One"/>
                  <a:sym typeface="Wire One"/>
                </a:endParaRPr>
              </a:p>
            </p:txBody>
          </p:sp>
          <p:sp>
            <p:nvSpPr>
              <p:cNvPr id="245" name="Google Shape;245;p14"/>
              <p:cNvSpPr txBox="1"/>
              <p:nvPr/>
            </p:nvSpPr>
            <p:spPr>
              <a:xfrm>
                <a:off x="651712" y="2461102"/>
                <a:ext cx="988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200">
                    <a:solidFill>
                      <a:schemeClr val="dk1"/>
                    </a:solidFill>
                    <a:latin typeface="Wire One"/>
                    <a:ea typeface="Wire One"/>
                    <a:cs typeface="Wire One"/>
                    <a:sym typeface="Wire One"/>
                  </a:rPr>
                  <a:t>L: STIR FRIED VEGETABLES</a:t>
                </a:r>
                <a:endParaRPr b="1" sz="1200">
                  <a:solidFill>
                    <a:schemeClr val="dk1"/>
                  </a:solidFill>
                  <a:latin typeface="Wire One"/>
                  <a:ea typeface="Wire One"/>
                  <a:cs typeface="Wire One"/>
                  <a:sym typeface="Wire One"/>
                </a:endParaRPr>
              </a:p>
            </p:txBody>
          </p:sp>
          <p:sp>
            <p:nvSpPr>
              <p:cNvPr id="246" name="Google Shape;246;p14"/>
              <p:cNvSpPr txBox="1"/>
              <p:nvPr/>
            </p:nvSpPr>
            <p:spPr>
              <a:xfrm>
                <a:off x="651712" y="2673175"/>
                <a:ext cx="988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200">
                    <a:solidFill>
                      <a:schemeClr val="dk1"/>
                    </a:solidFill>
                    <a:latin typeface="Wire One"/>
                    <a:ea typeface="Wire One"/>
                    <a:cs typeface="Wire One"/>
                    <a:sym typeface="Wire One"/>
                  </a:rPr>
                  <a:t>D: ROASTED VEGETABLES</a:t>
                </a:r>
                <a:endParaRPr b="1" sz="1200">
                  <a:solidFill>
                    <a:schemeClr val="dk1"/>
                  </a:solidFill>
                  <a:latin typeface="Wire One"/>
                  <a:ea typeface="Wire One"/>
                  <a:cs typeface="Wire One"/>
                  <a:sym typeface="Wire One"/>
                </a:endParaRPr>
              </a:p>
            </p:txBody>
          </p:sp>
        </p:grpSp>
      </p:grpSp>
      <p:grpSp>
        <p:nvGrpSpPr>
          <p:cNvPr id="247" name="Google Shape;247;p14"/>
          <p:cNvGrpSpPr/>
          <p:nvPr/>
        </p:nvGrpSpPr>
        <p:grpSpPr>
          <a:xfrm>
            <a:off x="386350" y="7066141"/>
            <a:ext cx="6783300" cy="1614713"/>
            <a:chOff x="386350" y="7066141"/>
            <a:chExt cx="6783300" cy="1614713"/>
          </a:xfrm>
        </p:grpSpPr>
        <p:sp>
          <p:nvSpPr>
            <p:cNvPr id="248" name="Google Shape;248;p14"/>
            <p:cNvSpPr/>
            <p:nvPr/>
          </p:nvSpPr>
          <p:spPr>
            <a:xfrm>
              <a:off x="386350" y="7189555"/>
              <a:ext cx="6783300" cy="1491300"/>
            </a:xfrm>
            <a:prstGeom prst="roundRect">
              <a:avLst>
                <a:gd fmla="val 9596" name="adj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249" name="Google Shape;249;p14"/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3209973" y="7066141"/>
              <a:ext cx="1147418" cy="3228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0" name="Google Shape;250;p14"/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>
              <a:off x="477675" y="7296870"/>
              <a:ext cx="6603751" cy="132158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1" name="Google Shape;251;p14"/>
            <p:cNvSpPr txBox="1"/>
            <p:nvPr/>
          </p:nvSpPr>
          <p:spPr>
            <a:xfrm>
              <a:off x="3089396" y="7095918"/>
              <a:ext cx="13812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800">
                  <a:solidFill>
                    <a:schemeClr val="dk1"/>
                  </a:solidFill>
                  <a:latin typeface="Amatic SC"/>
                  <a:ea typeface="Amatic SC"/>
                  <a:cs typeface="Amatic SC"/>
                  <a:sym typeface="Amatic SC"/>
                </a:rPr>
                <a:t>Week 4</a:t>
              </a:r>
              <a:endParaRPr b="1" sz="18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endParaRPr>
            </a:p>
          </p:txBody>
        </p:sp>
        <p:grpSp>
          <p:nvGrpSpPr>
            <p:cNvPr id="252" name="Google Shape;252;p14"/>
            <p:cNvGrpSpPr/>
            <p:nvPr/>
          </p:nvGrpSpPr>
          <p:grpSpPr>
            <a:xfrm>
              <a:off x="651712" y="7463457"/>
              <a:ext cx="988200" cy="992750"/>
              <a:chOff x="651712" y="1865225"/>
              <a:chExt cx="988200" cy="992750"/>
            </a:xfrm>
          </p:grpSpPr>
          <p:sp>
            <p:nvSpPr>
              <p:cNvPr id="253" name="Google Shape;253;p14"/>
              <p:cNvSpPr txBox="1"/>
              <p:nvPr/>
            </p:nvSpPr>
            <p:spPr>
              <a:xfrm>
                <a:off x="692170" y="1865225"/>
                <a:ext cx="7785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800">
                    <a:solidFill>
                      <a:schemeClr val="lt1"/>
                    </a:solidFill>
                    <a:latin typeface="Amatic SC"/>
                    <a:ea typeface="Amatic SC"/>
                    <a:cs typeface="Amatic SC"/>
                    <a:sym typeface="Amatic SC"/>
                  </a:rPr>
                  <a:t>MON</a:t>
                </a:r>
                <a:endParaRPr b="1" sz="1800">
                  <a:solidFill>
                    <a:schemeClr val="lt1"/>
                  </a:solidFill>
                  <a:latin typeface="Amatic SC"/>
                  <a:ea typeface="Amatic SC"/>
                  <a:cs typeface="Amatic SC"/>
                  <a:sym typeface="Amatic SC"/>
                </a:endParaRPr>
              </a:p>
            </p:txBody>
          </p:sp>
          <p:grpSp>
            <p:nvGrpSpPr>
              <p:cNvPr id="254" name="Google Shape;254;p14"/>
              <p:cNvGrpSpPr/>
              <p:nvPr/>
            </p:nvGrpSpPr>
            <p:grpSpPr>
              <a:xfrm>
                <a:off x="651712" y="2245345"/>
                <a:ext cx="988200" cy="612630"/>
                <a:chOff x="651712" y="2245345"/>
                <a:chExt cx="988200" cy="612630"/>
              </a:xfrm>
            </p:grpSpPr>
            <p:sp>
              <p:nvSpPr>
                <p:cNvPr id="255" name="Google Shape;255;p14"/>
                <p:cNvSpPr txBox="1"/>
                <p:nvPr/>
              </p:nvSpPr>
              <p:spPr>
                <a:xfrm>
                  <a:off x="651712" y="2245345"/>
                  <a:ext cx="9882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ru" sz="1200">
                      <a:solidFill>
                        <a:schemeClr val="dk1"/>
                      </a:solidFill>
                      <a:latin typeface="Wire One"/>
                      <a:ea typeface="Wire One"/>
                      <a:cs typeface="Wire One"/>
                      <a:sym typeface="Wire One"/>
                    </a:rPr>
                    <a:t>B: OATMEAL</a:t>
                  </a:r>
                  <a:endParaRPr b="1" sz="1200">
                    <a:solidFill>
                      <a:schemeClr val="dk1"/>
                    </a:solidFill>
                    <a:latin typeface="Wire One"/>
                    <a:ea typeface="Wire One"/>
                    <a:cs typeface="Wire One"/>
                    <a:sym typeface="Wire One"/>
                  </a:endParaRPr>
                </a:p>
              </p:txBody>
            </p:sp>
            <p:sp>
              <p:nvSpPr>
                <p:cNvPr id="256" name="Google Shape;256;p14"/>
                <p:cNvSpPr txBox="1"/>
                <p:nvPr/>
              </p:nvSpPr>
              <p:spPr>
                <a:xfrm>
                  <a:off x="651712" y="2461102"/>
                  <a:ext cx="9882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ru" sz="1200">
                      <a:solidFill>
                        <a:schemeClr val="dk1"/>
                      </a:solidFill>
                      <a:latin typeface="Wire One"/>
                      <a:ea typeface="Wire One"/>
                      <a:cs typeface="Wire One"/>
                      <a:sym typeface="Wire One"/>
                    </a:rPr>
                    <a:t>L: STIR FRIED VEGETABLES</a:t>
                  </a:r>
                  <a:endParaRPr b="1" sz="1200">
                    <a:solidFill>
                      <a:schemeClr val="dk1"/>
                    </a:solidFill>
                    <a:latin typeface="Wire One"/>
                    <a:ea typeface="Wire One"/>
                    <a:cs typeface="Wire One"/>
                    <a:sym typeface="Wire One"/>
                  </a:endParaRPr>
                </a:p>
              </p:txBody>
            </p:sp>
            <p:sp>
              <p:nvSpPr>
                <p:cNvPr id="257" name="Google Shape;257;p14"/>
                <p:cNvSpPr txBox="1"/>
                <p:nvPr/>
              </p:nvSpPr>
              <p:spPr>
                <a:xfrm>
                  <a:off x="651712" y="2673175"/>
                  <a:ext cx="9882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ru" sz="1200">
                      <a:solidFill>
                        <a:schemeClr val="dk1"/>
                      </a:solidFill>
                      <a:latin typeface="Wire One"/>
                      <a:ea typeface="Wire One"/>
                      <a:cs typeface="Wire One"/>
                      <a:sym typeface="Wire One"/>
                    </a:rPr>
                    <a:t>D: ROASTED VEGETABLES</a:t>
                  </a:r>
                  <a:endParaRPr b="1" sz="1200">
                    <a:solidFill>
                      <a:schemeClr val="dk1"/>
                    </a:solidFill>
                    <a:latin typeface="Wire One"/>
                    <a:ea typeface="Wire One"/>
                    <a:cs typeface="Wire One"/>
                    <a:sym typeface="Wire One"/>
                  </a:endParaRPr>
                </a:p>
              </p:txBody>
            </p:sp>
          </p:grpSp>
        </p:grpSp>
        <p:grpSp>
          <p:nvGrpSpPr>
            <p:cNvPr id="258" name="Google Shape;258;p14"/>
            <p:cNvGrpSpPr/>
            <p:nvPr/>
          </p:nvGrpSpPr>
          <p:grpSpPr>
            <a:xfrm>
              <a:off x="2004001" y="7463457"/>
              <a:ext cx="988964" cy="992750"/>
              <a:chOff x="2004001" y="1865225"/>
              <a:chExt cx="988964" cy="992750"/>
            </a:xfrm>
          </p:grpSpPr>
          <p:sp>
            <p:nvSpPr>
              <p:cNvPr id="259" name="Google Shape;259;p14"/>
              <p:cNvSpPr txBox="1"/>
              <p:nvPr/>
            </p:nvSpPr>
            <p:spPr>
              <a:xfrm>
                <a:off x="2004001" y="1865225"/>
                <a:ext cx="7785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800">
                    <a:solidFill>
                      <a:schemeClr val="lt1"/>
                    </a:solidFill>
                    <a:latin typeface="Amatic SC"/>
                    <a:ea typeface="Amatic SC"/>
                    <a:cs typeface="Amatic SC"/>
                    <a:sym typeface="Amatic SC"/>
                  </a:rPr>
                  <a:t>TUE</a:t>
                </a:r>
                <a:endParaRPr b="1" sz="1800">
                  <a:solidFill>
                    <a:schemeClr val="lt1"/>
                  </a:solidFill>
                  <a:latin typeface="Amatic SC"/>
                  <a:ea typeface="Amatic SC"/>
                  <a:cs typeface="Amatic SC"/>
                  <a:sym typeface="Amatic SC"/>
                </a:endParaRPr>
              </a:p>
            </p:txBody>
          </p:sp>
          <p:grpSp>
            <p:nvGrpSpPr>
              <p:cNvPr id="260" name="Google Shape;260;p14"/>
              <p:cNvGrpSpPr/>
              <p:nvPr/>
            </p:nvGrpSpPr>
            <p:grpSpPr>
              <a:xfrm>
                <a:off x="2004765" y="2245345"/>
                <a:ext cx="988200" cy="612630"/>
                <a:chOff x="651712" y="2245345"/>
                <a:chExt cx="988200" cy="612630"/>
              </a:xfrm>
            </p:grpSpPr>
            <p:sp>
              <p:nvSpPr>
                <p:cNvPr id="261" name="Google Shape;261;p14"/>
                <p:cNvSpPr txBox="1"/>
                <p:nvPr/>
              </p:nvSpPr>
              <p:spPr>
                <a:xfrm>
                  <a:off x="651712" y="2245345"/>
                  <a:ext cx="9882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ru" sz="1200">
                      <a:solidFill>
                        <a:schemeClr val="dk1"/>
                      </a:solidFill>
                      <a:latin typeface="Wire One"/>
                      <a:ea typeface="Wire One"/>
                      <a:cs typeface="Wire One"/>
                      <a:sym typeface="Wire One"/>
                    </a:rPr>
                    <a:t>B: CHEESE OMELETTE</a:t>
                  </a:r>
                  <a:endParaRPr b="1" sz="1200">
                    <a:solidFill>
                      <a:schemeClr val="dk1"/>
                    </a:solidFill>
                    <a:latin typeface="Wire One"/>
                    <a:ea typeface="Wire One"/>
                    <a:cs typeface="Wire One"/>
                    <a:sym typeface="Wire One"/>
                  </a:endParaRPr>
                </a:p>
              </p:txBody>
            </p:sp>
            <p:sp>
              <p:nvSpPr>
                <p:cNvPr id="262" name="Google Shape;262;p14"/>
                <p:cNvSpPr txBox="1"/>
                <p:nvPr/>
              </p:nvSpPr>
              <p:spPr>
                <a:xfrm>
                  <a:off x="651712" y="2461102"/>
                  <a:ext cx="9882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ru" sz="1200">
                      <a:solidFill>
                        <a:schemeClr val="dk1"/>
                      </a:solidFill>
                      <a:latin typeface="Wire One"/>
                      <a:ea typeface="Wire One"/>
                      <a:cs typeface="Wire One"/>
                      <a:sym typeface="Wire One"/>
                    </a:rPr>
                    <a:t>L: SANDWICH</a:t>
                  </a:r>
                  <a:endParaRPr b="1" sz="1200">
                    <a:solidFill>
                      <a:schemeClr val="dk1"/>
                    </a:solidFill>
                    <a:latin typeface="Wire One"/>
                    <a:ea typeface="Wire One"/>
                    <a:cs typeface="Wire One"/>
                    <a:sym typeface="Wire One"/>
                  </a:endParaRPr>
                </a:p>
              </p:txBody>
            </p:sp>
            <p:sp>
              <p:nvSpPr>
                <p:cNvPr id="263" name="Google Shape;263;p14"/>
                <p:cNvSpPr txBox="1"/>
                <p:nvPr/>
              </p:nvSpPr>
              <p:spPr>
                <a:xfrm>
                  <a:off x="651712" y="2673175"/>
                  <a:ext cx="9882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ru" sz="1200">
                      <a:solidFill>
                        <a:schemeClr val="dk1"/>
                      </a:solidFill>
                      <a:latin typeface="Wire One"/>
                      <a:ea typeface="Wire One"/>
                      <a:cs typeface="Wire One"/>
                      <a:sym typeface="Wire One"/>
                    </a:rPr>
                    <a:t>D: STIR FRIED VEGETABLES</a:t>
                  </a:r>
                  <a:endParaRPr b="1" sz="1200">
                    <a:solidFill>
                      <a:schemeClr val="dk1"/>
                    </a:solidFill>
                    <a:latin typeface="Wire One"/>
                    <a:ea typeface="Wire One"/>
                    <a:cs typeface="Wire One"/>
                    <a:sym typeface="Wire One"/>
                  </a:endParaRPr>
                </a:p>
              </p:txBody>
            </p:sp>
          </p:grpSp>
        </p:grpSp>
        <p:grpSp>
          <p:nvGrpSpPr>
            <p:cNvPr id="264" name="Google Shape;264;p14"/>
            <p:cNvGrpSpPr/>
            <p:nvPr/>
          </p:nvGrpSpPr>
          <p:grpSpPr>
            <a:xfrm>
              <a:off x="3360090" y="7463457"/>
              <a:ext cx="988200" cy="992750"/>
              <a:chOff x="3360090" y="1865225"/>
              <a:chExt cx="988200" cy="992750"/>
            </a:xfrm>
          </p:grpSpPr>
          <p:sp>
            <p:nvSpPr>
              <p:cNvPr id="265" name="Google Shape;265;p14"/>
              <p:cNvSpPr txBox="1"/>
              <p:nvPr/>
            </p:nvSpPr>
            <p:spPr>
              <a:xfrm>
                <a:off x="3396094" y="1865225"/>
                <a:ext cx="7785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800">
                    <a:solidFill>
                      <a:schemeClr val="lt1"/>
                    </a:solidFill>
                    <a:latin typeface="Amatic SC"/>
                    <a:ea typeface="Amatic SC"/>
                    <a:cs typeface="Amatic SC"/>
                    <a:sym typeface="Amatic SC"/>
                  </a:rPr>
                  <a:t>WED</a:t>
                </a:r>
                <a:endParaRPr b="1" sz="1800">
                  <a:solidFill>
                    <a:schemeClr val="lt1"/>
                  </a:solidFill>
                  <a:latin typeface="Amatic SC"/>
                  <a:ea typeface="Amatic SC"/>
                  <a:cs typeface="Amatic SC"/>
                  <a:sym typeface="Amatic SC"/>
                </a:endParaRPr>
              </a:p>
            </p:txBody>
          </p:sp>
          <p:grpSp>
            <p:nvGrpSpPr>
              <p:cNvPr id="266" name="Google Shape;266;p14"/>
              <p:cNvGrpSpPr/>
              <p:nvPr/>
            </p:nvGrpSpPr>
            <p:grpSpPr>
              <a:xfrm>
                <a:off x="3360090" y="2245345"/>
                <a:ext cx="988200" cy="612630"/>
                <a:chOff x="651712" y="2245345"/>
                <a:chExt cx="988200" cy="612630"/>
              </a:xfrm>
            </p:grpSpPr>
            <p:sp>
              <p:nvSpPr>
                <p:cNvPr id="267" name="Google Shape;267;p14"/>
                <p:cNvSpPr txBox="1"/>
                <p:nvPr/>
              </p:nvSpPr>
              <p:spPr>
                <a:xfrm>
                  <a:off x="651712" y="2245345"/>
                  <a:ext cx="9882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ru" sz="1200">
                      <a:solidFill>
                        <a:schemeClr val="dk1"/>
                      </a:solidFill>
                      <a:latin typeface="Wire One"/>
                      <a:ea typeface="Wire One"/>
                      <a:cs typeface="Wire One"/>
                      <a:sym typeface="Wire One"/>
                    </a:rPr>
                    <a:t>B: OATMEAL</a:t>
                  </a:r>
                  <a:endParaRPr b="1" sz="1200">
                    <a:solidFill>
                      <a:schemeClr val="dk1"/>
                    </a:solidFill>
                    <a:latin typeface="Wire One"/>
                    <a:ea typeface="Wire One"/>
                    <a:cs typeface="Wire One"/>
                    <a:sym typeface="Wire One"/>
                  </a:endParaRPr>
                </a:p>
              </p:txBody>
            </p:sp>
            <p:sp>
              <p:nvSpPr>
                <p:cNvPr id="268" name="Google Shape;268;p14"/>
                <p:cNvSpPr txBox="1"/>
                <p:nvPr/>
              </p:nvSpPr>
              <p:spPr>
                <a:xfrm>
                  <a:off x="651712" y="2461102"/>
                  <a:ext cx="9882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ru" sz="1200">
                      <a:solidFill>
                        <a:schemeClr val="dk1"/>
                      </a:solidFill>
                      <a:latin typeface="Wire One"/>
                      <a:ea typeface="Wire One"/>
                      <a:cs typeface="Wire One"/>
                      <a:sym typeface="Wire One"/>
                    </a:rPr>
                    <a:t>L: STIR FRIED VEGETABLES</a:t>
                  </a:r>
                  <a:endParaRPr b="1" sz="1200">
                    <a:solidFill>
                      <a:schemeClr val="dk1"/>
                    </a:solidFill>
                    <a:latin typeface="Wire One"/>
                    <a:ea typeface="Wire One"/>
                    <a:cs typeface="Wire One"/>
                    <a:sym typeface="Wire One"/>
                  </a:endParaRPr>
                </a:p>
              </p:txBody>
            </p:sp>
            <p:sp>
              <p:nvSpPr>
                <p:cNvPr id="269" name="Google Shape;269;p14"/>
                <p:cNvSpPr txBox="1"/>
                <p:nvPr/>
              </p:nvSpPr>
              <p:spPr>
                <a:xfrm>
                  <a:off x="651712" y="2673175"/>
                  <a:ext cx="9882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ru" sz="1200">
                      <a:solidFill>
                        <a:schemeClr val="dk1"/>
                      </a:solidFill>
                      <a:latin typeface="Wire One"/>
                      <a:ea typeface="Wire One"/>
                      <a:cs typeface="Wire One"/>
                      <a:sym typeface="Wire One"/>
                    </a:rPr>
                    <a:t>D: ROASTED VEGETABLES</a:t>
                  </a:r>
                  <a:endParaRPr b="1" sz="1200">
                    <a:solidFill>
                      <a:schemeClr val="dk1"/>
                    </a:solidFill>
                    <a:latin typeface="Wire One"/>
                    <a:ea typeface="Wire One"/>
                    <a:cs typeface="Wire One"/>
                    <a:sym typeface="Wire One"/>
                  </a:endParaRPr>
                </a:p>
              </p:txBody>
            </p:sp>
          </p:grpSp>
        </p:grpSp>
        <p:grpSp>
          <p:nvGrpSpPr>
            <p:cNvPr id="270" name="Google Shape;270;p14"/>
            <p:cNvGrpSpPr/>
            <p:nvPr/>
          </p:nvGrpSpPr>
          <p:grpSpPr>
            <a:xfrm>
              <a:off x="4713135" y="7463457"/>
              <a:ext cx="988200" cy="992750"/>
              <a:chOff x="4713135" y="1865225"/>
              <a:chExt cx="988200" cy="992750"/>
            </a:xfrm>
          </p:grpSpPr>
          <p:sp>
            <p:nvSpPr>
              <p:cNvPr id="271" name="Google Shape;271;p14"/>
              <p:cNvSpPr txBox="1"/>
              <p:nvPr/>
            </p:nvSpPr>
            <p:spPr>
              <a:xfrm>
                <a:off x="4716047" y="1865225"/>
                <a:ext cx="7785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800">
                    <a:solidFill>
                      <a:schemeClr val="lt1"/>
                    </a:solidFill>
                    <a:latin typeface="Amatic SC"/>
                    <a:ea typeface="Amatic SC"/>
                    <a:cs typeface="Amatic SC"/>
                    <a:sym typeface="Amatic SC"/>
                  </a:rPr>
                  <a:t>THU</a:t>
                </a:r>
                <a:endParaRPr b="1" sz="1800">
                  <a:solidFill>
                    <a:schemeClr val="lt1"/>
                  </a:solidFill>
                  <a:latin typeface="Amatic SC"/>
                  <a:ea typeface="Amatic SC"/>
                  <a:cs typeface="Amatic SC"/>
                  <a:sym typeface="Amatic SC"/>
                </a:endParaRPr>
              </a:p>
            </p:txBody>
          </p:sp>
          <p:grpSp>
            <p:nvGrpSpPr>
              <p:cNvPr id="272" name="Google Shape;272;p14"/>
              <p:cNvGrpSpPr/>
              <p:nvPr/>
            </p:nvGrpSpPr>
            <p:grpSpPr>
              <a:xfrm>
                <a:off x="4713135" y="2245345"/>
                <a:ext cx="988200" cy="612630"/>
                <a:chOff x="651712" y="2245345"/>
                <a:chExt cx="988200" cy="612630"/>
              </a:xfrm>
            </p:grpSpPr>
            <p:sp>
              <p:nvSpPr>
                <p:cNvPr id="273" name="Google Shape;273;p14"/>
                <p:cNvSpPr txBox="1"/>
                <p:nvPr/>
              </p:nvSpPr>
              <p:spPr>
                <a:xfrm>
                  <a:off x="651712" y="2245345"/>
                  <a:ext cx="9882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ru" sz="1200">
                      <a:solidFill>
                        <a:schemeClr val="dk1"/>
                      </a:solidFill>
                      <a:latin typeface="Wire One"/>
                      <a:ea typeface="Wire One"/>
                      <a:cs typeface="Wire One"/>
                      <a:sym typeface="Wire One"/>
                    </a:rPr>
                    <a:t>B: CHEESE OMELETTE</a:t>
                  </a:r>
                  <a:endParaRPr b="1" sz="1200">
                    <a:solidFill>
                      <a:schemeClr val="dk1"/>
                    </a:solidFill>
                    <a:latin typeface="Wire One"/>
                    <a:ea typeface="Wire One"/>
                    <a:cs typeface="Wire One"/>
                    <a:sym typeface="Wire One"/>
                  </a:endParaRPr>
                </a:p>
              </p:txBody>
            </p:sp>
            <p:sp>
              <p:nvSpPr>
                <p:cNvPr id="274" name="Google Shape;274;p14"/>
                <p:cNvSpPr txBox="1"/>
                <p:nvPr/>
              </p:nvSpPr>
              <p:spPr>
                <a:xfrm>
                  <a:off x="651712" y="2461102"/>
                  <a:ext cx="9882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ru" sz="1200">
                      <a:solidFill>
                        <a:schemeClr val="dk1"/>
                      </a:solidFill>
                      <a:latin typeface="Wire One"/>
                      <a:ea typeface="Wire One"/>
                      <a:cs typeface="Wire One"/>
                      <a:sym typeface="Wire One"/>
                    </a:rPr>
                    <a:t>L: SANDWICH</a:t>
                  </a:r>
                  <a:endParaRPr b="1" sz="1200">
                    <a:solidFill>
                      <a:schemeClr val="dk1"/>
                    </a:solidFill>
                    <a:latin typeface="Wire One"/>
                    <a:ea typeface="Wire One"/>
                    <a:cs typeface="Wire One"/>
                    <a:sym typeface="Wire One"/>
                  </a:endParaRPr>
                </a:p>
              </p:txBody>
            </p:sp>
            <p:sp>
              <p:nvSpPr>
                <p:cNvPr id="275" name="Google Shape;275;p14"/>
                <p:cNvSpPr txBox="1"/>
                <p:nvPr/>
              </p:nvSpPr>
              <p:spPr>
                <a:xfrm>
                  <a:off x="651712" y="2673175"/>
                  <a:ext cx="9882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ru" sz="1200">
                      <a:solidFill>
                        <a:schemeClr val="dk1"/>
                      </a:solidFill>
                      <a:latin typeface="Wire One"/>
                      <a:ea typeface="Wire One"/>
                      <a:cs typeface="Wire One"/>
                      <a:sym typeface="Wire One"/>
                    </a:rPr>
                    <a:t>D: STIR FRIED VEGETABLES</a:t>
                  </a:r>
                  <a:endParaRPr b="1" sz="1200">
                    <a:solidFill>
                      <a:schemeClr val="dk1"/>
                    </a:solidFill>
                    <a:latin typeface="Wire One"/>
                    <a:ea typeface="Wire One"/>
                    <a:cs typeface="Wire One"/>
                    <a:sym typeface="Wire One"/>
                  </a:endParaRPr>
                </a:p>
              </p:txBody>
            </p:sp>
          </p:grpSp>
        </p:grpSp>
      </p:grpSp>
      <p:grpSp>
        <p:nvGrpSpPr>
          <p:cNvPr id="276" name="Google Shape;276;p14"/>
          <p:cNvGrpSpPr/>
          <p:nvPr/>
        </p:nvGrpSpPr>
        <p:grpSpPr>
          <a:xfrm>
            <a:off x="6066175" y="7463457"/>
            <a:ext cx="988200" cy="992750"/>
            <a:chOff x="6066175" y="1865225"/>
            <a:chExt cx="988200" cy="992750"/>
          </a:xfrm>
        </p:grpSpPr>
        <p:sp>
          <p:nvSpPr>
            <p:cNvPr id="277" name="Google Shape;277;p14"/>
            <p:cNvSpPr txBox="1"/>
            <p:nvPr/>
          </p:nvSpPr>
          <p:spPr>
            <a:xfrm>
              <a:off x="6069088" y="1865225"/>
              <a:ext cx="7785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800">
                  <a:solidFill>
                    <a:schemeClr val="lt1"/>
                  </a:solidFill>
                  <a:latin typeface="Amatic SC"/>
                  <a:ea typeface="Amatic SC"/>
                  <a:cs typeface="Amatic SC"/>
                  <a:sym typeface="Amatic SC"/>
                </a:rPr>
                <a:t>FRI</a:t>
              </a:r>
              <a:endParaRPr b="1" sz="1800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endParaRPr>
            </a:p>
          </p:txBody>
        </p:sp>
        <p:grpSp>
          <p:nvGrpSpPr>
            <p:cNvPr id="278" name="Google Shape;278;p14"/>
            <p:cNvGrpSpPr/>
            <p:nvPr/>
          </p:nvGrpSpPr>
          <p:grpSpPr>
            <a:xfrm>
              <a:off x="6066175" y="2245345"/>
              <a:ext cx="988200" cy="612630"/>
              <a:chOff x="651712" y="2245345"/>
              <a:chExt cx="988200" cy="612630"/>
            </a:xfrm>
          </p:grpSpPr>
          <p:sp>
            <p:nvSpPr>
              <p:cNvPr id="279" name="Google Shape;279;p14"/>
              <p:cNvSpPr txBox="1"/>
              <p:nvPr/>
            </p:nvSpPr>
            <p:spPr>
              <a:xfrm>
                <a:off x="651712" y="2245345"/>
                <a:ext cx="988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200">
                    <a:solidFill>
                      <a:schemeClr val="dk1"/>
                    </a:solidFill>
                    <a:latin typeface="Wire One"/>
                    <a:ea typeface="Wire One"/>
                    <a:cs typeface="Wire One"/>
                    <a:sym typeface="Wire One"/>
                  </a:rPr>
                  <a:t>B: OATMEAL</a:t>
                </a:r>
                <a:endParaRPr b="1" sz="1200">
                  <a:solidFill>
                    <a:schemeClr val="dk1"/>
                  </a:solidFill>
                  <a:latin typeface="Wire One"/>
                  <a:ea typeface="Wire One"/>
                  <a:cs typeface="Wire One"/>
                  <a:sym typeface="Wire One"/>
                </a:endParaRPr>
              </a:p>
            </p:txBody>
          </p:sp>
          <p:sp>
            <p:nvSpPr>
              <p:cNvPr id="280" name="Google Shape;280;p14"/>
              <p:cNvSpPr txBox="1"/>
              <p:nvPr/>
            </p:nvSpPr>
            <p:spPr>
              <a:xfrm>
                <a:off x="651712" y="2461102"/>
                <a:ext cx="988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200">
                    <a:solidFill>
                      <a:schemeClr val="dk1"/>
                    </a:solidFill>
                    <a:latin typeface="Wire One"/>
                    <a:ea typeface="Wire One"/>
                    <a:cs typeface="Wire One"/>
                    <a:sym typeface="Wire One"/>
                  </a:rPr>
                  <a:t>L: STIR FRIED VEGETABLES</a:t>
                </a:r>
                <a:endParaRPr b="1" sz="1200">
                  <a:solidFill>
                    <a:schemeClr val="dk1"/>
                  </a:solidFill>
                  <a:latin typeface="Wire One"/>
                  <a:ea typeface="Wire One"/>
                  <a:cs typeface="Wire One"/>
                  <a:sym typeface="Wire One"/>
                </a:endParaRPr>
              </a:p>
            </p:txBody>
          </p:sp>
          <p:sp>
            <p:nvSpPr>
              <p:cNvPr id="281" name="Google Shape;281;p14"/>
              <p:cNvSpPr txBox="1"/>
              <p:nvPr/>
            </p:nvSpPr>
            <p:spPr>
              <a:xfrm>
                <a:off x="651712" y="2673175"/>
                <a:ext cx="988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200">
                    <a:solidFill>
                      <a:schemeClr val="dk1"/>
                    </a:solidFill>
                    <a:latin typeface="Wire One"/>
                    <a:ea typeface="Wire One"/>
                    <a:cs typeface="Wire One"/>
                    <a:sym typeface="Wire One"/>
                  </a:rPr>
                  <a:t>D: ROASTED VEGETABLES</a:t>
                </a:r>
                <a:endParaRPr b="1" sz="1200">
                  <a:solidFill>
                    <a:schemeClr val="dk1"/>
                  </a:solidFill>
                  <a:latin typeface="Wire One"/>
                  <a:ea typeface="Wire One"/>
                  <a:cs typeface="Wire One"/>
                  <a:sym typeface="Wire One"/>
                </a:endParaRPr>
              </a:p>
            </p:txBody>
          </p:sp>
        </p:grpSp>
      </p:grpSp>
      <p:grpSp>
        <p:nvGrpSpPr>
          <p:cNvPr id="282" name="Google Shape;282;p14"/>
          <p:cNvGrpSpPr/>
          <p:nvPr/>
        </p:nvGrpSpPr>
        <p:grpSpPr>
          <a:xfrm>
            <a:off x="386350" y="8939275"/>
            <a:ext cx="6783300" cy="1185179"/>
            <a:chOff x="386350" y="8939275"/>
            <a:chExt cx="6783300" cy="1185179"/>
          </a:xfrm>
        </p:grpSpPr>
        <p:sp>
          <p:nvSpPr>
            <p:cNvPr id="283" name="Google Shape;283;p14"/>
            <p:cNvSpPr/>
            <p:nvPr/>
          </p:nvSpPr>
          <p:spPr>
            <a:xfrm>
              <a:off x="386350" y="9100554"/>
              <a:ext cx="6783300" cy="1023900"/>
            </a:xfrm>
            <a:prstGeom prst="roundRect">
              <a:avLst>
                <a:gd fmla="val 9596" name="adj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284" name="Google Shape;284;p14"/>
            <p:cNvPicPr preferRelativeResize="0"/>
            <p:nvPr/>
          </p:nvPicPr>
          <p:blipFill>
            <a:blip r:embed="rId12">
              <a:alphaModFix/>
            </a:blip>
            <a:stretch>
              <a:fillRect/>
            </a:stretch>
          </p:blipFill>
          <p:spPr>
            <a:xfrm>
              <a:off x="3284046" y="8939275"/>
              <a:ext cx="1017595" cy="304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5" name="Google Shape;285;p14"/>
            <p:cNvPicPr preferRelativeResize="0"/>
            <p:nvPr/>
          </p:nvPicPr>
          <p:blipFill>
            <a:blip r:embed="rId13">
              <a:alphaModFix/>
            </a:blip>
            <a:stretch>
              <a:fillRect/>
            </a:stretch>
          </p:blipFill>
          <p:spPr>
            <a:xfrm>
              <a:off x="485025" y="9146953"/>
              <a:ext cx="6569350" cy="91497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6" name="Google Shape;286;p14"/>
            <p:cNvSpPr txBox="1"/>
            <p:nvPr/>
          </p:nvSpPr>
          <p:spPr>
            <a:xfrm>
              <a:off x="3342774" y="8962000"/>
              <a:ext cx="8745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800">
                  <a:solidFill>
                    <a:schemeClr val="dk1"/>
                  </a:solidFill>
                  <a:latin typeface="Amatic SC"/>
                  <a:ea typeface="Amatic SC"/>
                  <a:cs typeface="Amatic SC"/>
                  <a:sym typeface="Amatic SC"/>
                </a:rPr>
                <a:t>Notes</a:t>
              </a:r>
              <a:endParaRPr b="1" sz="18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endParaRPr>
            </a:p>
          </p:txBody>
        </p:sp>
        <p:cxnSp>
          <p:nvCxnSpPr>
            <p:cNvPr id="287" name="Google Shape;287;p14"/>
            <p:cNvCxnSpPr/>
            <p:nvPr/>
          </p:nvCxnSpPr>
          <p:spPr>
            <a:xfrm>
              <a:off x="580925" y="9603673"/>
              <a:ext cx="6382800" cy="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288" name="Google Shape;288;p14"/>
            <p:cNvCxnSpPr/>
            <p:nvPr/>
          </p:nvCxnSpPr>
          <p:spPr>
            <a:xfrm>
              <a:off x="580925" y="9876425"/>
              <a:ext cx="6382800" cy="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dot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