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Dancing Script"/>
      <p:regular r:id="rId7"/>
      <p:bold r:id="rId8"/>
    </p:embeddedFont>
    <p:embeddedFont>
      <p:font typeface="Caveat Brush"/>
      <p:regular r:id="rId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CaveatBrush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DancingScript-regular.fntdata"/><Relationship Id="rId8" Type="http://schemas.openxmlformats.org/officeDocument/2006/relationships/font" Target="fonts/DancingScript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"/>
            <a:ext cx="7560000" cy="10691999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/>
          <p:nvPr/>
        </p:nvSpPr>
        <p:spPr>
          <a:xfrm>
            <a:off x="495300" y="1543050"/>
            <a:ext cx="6572400" cy="695400"/>
          </a:xfrm>
          <a:prstGeom prst="rect">
            <a:avLst/>
          </a:prstGeom>
          <a:solidFill>
            <a:srgbClr val="7B6F6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3"/>
          <p:cNvSpPr txBox="1"/>
          <p:nvPr/>
        </p:nvSpPr>
        <p:spPr>
          <a:xfrm>
            <a:off x="684300" y="19050"/>
            <a:ext cx="6191400" cy="21243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666666">
                <a:alpha val="77000"/>
              </a:srgbClr>
            </a:outerShdw>
          </a:effectLst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3800">
                <a:solidFill>
                  <a:schemeClr val="lt1"/>
                </a:solidFill>
                <a:latin typeface="Dancing Script"/>
                <a:ea typeface="Dancing Script"/>
                <a:cs typeface="Dancing Script"/>
                <a:sym typeface="Dancing Script"/>
              </a:rPr>
              <a:t>Montana</a:t>
            </a:r>
            <a:endParaRPr sz="13800">
              <a:solidFill>
                <a:schemeClr val="lt1"/>
              </a:solidFill>
              <a:latin typeface="Dancing Script"/>
              <a:ea typeface="Dancing Script"/>
              <a:cs typeface="Dancing Script"/>
              <a:sym typeface="Dancing Script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2226000" y="1790700"/>
            <a:ext cx="31080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FFDE9E"/>
                </a:solidFill>
                <a:latin typeface="Spartan"/>
                <a:ea typeface="Spartan"/>
                <a:cs typeface="Spartan"/>
                <a:sym typeface="Spartan"/>
              </a:rPr>
              <a:t>Travel bucket list</a:t>
            </a:r>
            <a:endParaRPr sz="2100">
              <a:solidFill>
                <a:srgbClr val="FFDE9E"/>
              </a:solidFill>
              <a:latin typeface="Spartan"/>
              <a:ea typeface="Spartan"/>
              <a:cs typeface="Spartan"/>
              <a:sym typeface="Spartan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485775" y="2476500"/>
            <a:ext cx="3294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Caveat Brush"/>
                <a:ea typeface="Caveat Brush"/>
                <a:cs typeface="Caveat Brush"/>
                <a:sym typeface="Caveat Brush"/>
              </a:rPr>
              <a:t>Glacier National Park</a:t>
            </a:r>
            <a:endParaRPr sz="2400">
              <a:solidFill>
                <a:schemeClr val="lt1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485775" y="3048606"/>
            <a:ext cx="3294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Caveat Brush"/>
                <a:ea typeface="Caveat Brush"/>
                <a:cs typeface="Caveat Brush"/>
                <a:sym typeface="Caveat Brush"/>
              </a:rPr>
              <a:t>Explore a National Forest</a:t>
            </a:r>
            <a:endParaRPr sz="2400">
              <a:solidFill>
                <a:schemeClr val="lt1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485775" y="3620712"/>
            <a:ext cx="3294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Caveat Brush"/>
                <a:ea typeface="Caveat Brush"/>
                <a:cs typeface="Caveat Brush"/>
                <a:sym typeface="Caveat Brush"/>
              </a:rPr>
              <a:t>Big Sky Resort</a:t>
            </a:r>
            <a:endParaRPr sz="2400">
              <a:solidFill>
                <a:schemeClr val="lt1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485775" y="4192817"/>
            <a:ext cx="3294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Caveat Brush"/>
                <a:ea typeface="Caveat Brush"/>
                <a:cs typeface="Caveat Brush"/>
                <a:sym typeface="Caveat Brush"/>
              </a:rPr>
              <a:t>Moss Mansion in Billings</a:t>
            </a:r>
            <a:endParaRPr sz="2400">
              <a:solidFill>
                <a:schemeClr val="lt1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485775" y="4764923"/>
            <a:ext cx="3294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Caveat Brush"/>
                <a:ea typeface="Caveat Brush"/>
                <a:cs typeface="Caveat Brush"/>
                <a:sym typeface="Caveat Brush"/>
              </a:rPr>
              <a:t>Wolf Discovery Center</a:t>
            </a:r>
            <a:endParaRPr sz="2400">
              <a:solidFill>
                <a:schemeClr val="lt1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485775" y="5337029"/>
            <a:ext cx="3294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Caveat Brush"/>
                <a:ea typeface="Caveat Brush"/>
                <a:cs typeface="Caveat Brush"/>
                <a:sym typeface="Caveat Brush"/>
              </a:rPr>
              <a:t>Museum of the Rockies</a:t>
            </a:r>
            <a:endParaRPr sz="2400">
              <a:solidFill>
                <a:schemeClr val="lt1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485775" y="5909135"/>
            <a:ext cx="3294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Caveat Brush"/>
                <a:ea typeface="Caveat Brush"/>
                <a:cs typeface="Caveat Brush"/>
                <a:sym typeface="Caveat Brush"/>
              </a:rPr>
              <a:t>Yellowstone National Park</a:t>
            </a:r>
            <a:endParaRPr sz="2400">
              <a:solidFill>
                <a:schemeClr val="lt1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485775" y="6481240"/>
            <a:ext cx="3294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Caveat Brush"/>
                <a:ea typeface="Caveat Brush"/>
                <a:cs typeface="Caveat Brush"/>
                <a:sym typeface="Caveat Brush"/>
              </a:rPr>
              <a:t>World Museum of Mining</a:t>
            </a:r>
            <a:endParaRPr sz="2400">
              <a:solidFill>
                <a:schemeClr val="lt1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485775" y="7053346"/>
            <a:ext cx="3294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Caveat Brush"/>
                <a:ea typeface="Caveat Brush"/>
                <a:cs typeface="Caveat Brush"/>
                <a:sym typeface="Caveat Brush"/>
              </a:rPr>
              <a:t>State Capitol in Helena</a:t>
            </a:r>
            <a:endParaRPr sz="2400">
              <a:solidFill>
                <a:schemeClr val="lt1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485775" y="7625452"/>
            <a:ext cx="3294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Caveat Brush"/>
                <a:ea typeface="Caveat Brush"/>
                <a:cs typeface="Caveat Brush"/>
                <a:sym typeface="Caveat Brush"/>
              </a:rPr>
              <a:t>Flathead Lake</a:t>
            </a:r>
            <a:endParaRPr sz="2400">
              <a:solidFill>
                <a:schemeClr val="lt1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485775" y="8197558"/>
            <a:ext cx="3294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Caveat Brush"/>
                <a:ea typeface="Caveat Brush"/>
                <a:cs typeface="Caveat Brush"/>
                <a:sym typeface="Caveat Brush"/>
              </a:rPr>
              <a:t>Lewis &amp; Clark Trail</a:t>
            </a:r>
            <a:endParaRPr sz="2400">
              <a:solidFill>
                <a:schemeClr val="lt1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485775" y="8769663"/>
            <a:ext cx="3294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Caveat Brush"/>
                <a:ea typeface="Caveat Brush"/>
                <a:cs typeface="Caveat Brush"/>
                <a:sym typeface="Caveat Brush"/>
              </a:rPr>
              <a:t>Montana's Hot Springs</a:t>
            </a:r>
            <a:endParaRPr sz="2400">
              <a:solidFill>
                <a:schemeClr val="lt1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485775" y="9341769"/>
            <a:ext cx="3294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Caveat Brush"/>
                <a:ea typeface="Caveat Brush"/>
                <a:cs typeface="Caveat Brush"/>
                <a:sym typeface="Caveat Brush"/>
              </a:rPr>
              <a:t>Russell Museum Complex</a:t>
            </a:r>
            <a:endParaRPr sz="2400">
              <a:solidFill>
                <a:schemeClr val="lt1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71" name="Google Shape;71;p13"/>
          <p:cNvSpPr txBox="1"/>
          <p:nvPr/>
        </p:nvSpPr>
        <p:spPr>
          <a:xfrm>
            <a:off x="485775" y="9913875"/>
            <a:ext cx="3294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Caveat Brush"/>
                <a:ea typeface="Caveat Brush"/>
                <a:cs typeface="Caveat Brush"/>
                <a:sym typeface="Caveat Brush"/>
              </a:rPr>
              <a:t>Smelter Stack in Anaconda</a:t>
            </a:r>
            <a:endParaRPr sz="2400">
              <a:solidFill>
                <a:schemeClr val="lt1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72" name="Google Shape;72;p13"/>
          <p:cNvSpPr txBox="1"/>
          <p:nvPr/>
        </p:nvSpPr>
        <p:spPr>
          <a:xfrm>
            <a:off x="4029075" y="2476500"/>
            <a:ext cx="3294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Caveat Brush"/>
                <a:ea typeface="Caveat Brush"/>
                <a:cs typeface="Caveat Brush"/>
                <a:sym typeface="Caveat Brush"/>
              </a:rPr>
              <a:t>Sweet Palace in Philipsburg</a:t>
            </a:r>
            <a:endParaRPr sz="2400">
              <a:solidFill>
                <a:schemeClr val="lt1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73" name="Google Shape;73;p13"/>
          <p:cNvSpPr txBox="1"/>
          <p:nvPr/>
        </p:nvSpPr>
        <p:spPr>
          <a:xfrm>
            <a:off x="4029075" y="3048606"/>
            <a:ext cx="3294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Caveat Brush"/>
                <a:ea typeface="Caveat Brush"/>
                <a:cs typeface="Caveat Brush"/>
                <a:sym typeface="Caveat Brush"/>
              </a:rPr>
              <a:t>Little Bighorn</a:t>
            </a:r>
            <a:endParaRPr sz="2400">
              <a:solidFill>
                <a:schemeClr val="lt1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74" name="Google Shape;74;p13"/>
          <p:cNvSpPr txBox="1"/>
          <p:nvPr/>
        </p:nvSpPr>
        <p:spPr>
          <a:xfrm>
            <a:off x="4029075" y="3620712"/>
            <a:ext cx="3294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Caveat Brush"/>
                <a:ea typeface="Caveat Brush"/>
                <a:cs typeface="Caveat Brush"/>
                <a:sym typeface="Caveat Brush"/>
              </a:rPr>
              <a:t>Museum of the Rockies</a:t>
            </a:r>
            <a:endParaRPr sz="2400">
              <a:solidFill>
                <a:schemeClr val="lt1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75" name="Google Shape;75;p13"/>
          <p:cNvSpPr txBox="1"/>
          <p:nvPr/>
        </p:nvSpPr>
        <p:spPr>
          <a:xfrm>
            <a:off x="4029075" y="4192817"/>
            <a:ext cx="3294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Caveat Brush"/>
                <a:ea typeface="Caveat Brush"/>
                <a:cs typeface="Caveat Brush"/>
                <a:sym typeface="Caveat Brush"/>
              </a:rPr>
              <a:t>Lake McDonald</a:t>
            </a:r>
            <a:endParaRPr sz="2400">
              <a:solidFill>
                <a:schemeClr val="lt1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76" name="Google Shape;76;p13"/>
          <p:cNvSpPr txBox="1"/>
          <p:nvPr/>
        </p:nvSpPr>
        <p:spPr>
          <a:xfrm>
            <a:off x="4029075" y="4764923"/>
            <a:ext cx="3294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Caveat Brush"/>
                <a:ea typeface="Caveat Brush"/>
                <a:cs typeface="Caveat Brush"/>
                <a:sym typeface="Caveat Brush"/>
              </a:rPr>
              <a:t>Historical Society Museum</a:t>
            </a:r>
            <a:endParaRPr sz="2400">
              <a:solidFill>
                <a:schemeClr val="lt1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77" name="Google Shape;77;p13"/>
          <p:cNvSpPr txBox="1"/>
          <p:nvPr/>
        </p:nvSpPr>
        <p:spPr>
          <a:xfrm>
            <a:off x="4029075" y="5337029"/>
            <a:ext cx="3294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Caveat Brush"/>
                <a:ea typeface="Caveat Brush"/>
                <a:cs typeface="Caveat Brush"/>
                <a:sym typeface="Caveat Brush"/>
              </a:rPr>
              <a:t>Montana State Capitol</a:t>
            </a:r>
            <a:endParaRPr sz="2400">
              <a:solidFill>
                <a:schemeClr val="lt1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78" name="Google Shape;78;p13"/>
          <p:cNvSpPr txBox="1"/>
          <p:nvPr/>
        </p:nvSpPr>
        <p:spPr>
          <a:xfrm>
            <a:off x="4029075" y="5909135"/>
            <a:ext cx="3294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Caveat Brush"/>
                <a:ea typeface="Caveat Brush"/>
                <a:cs typeface="Caveat Brush"/>
                <a:sym typeface="Caveat Brush"/>
              </a:rPr>
              <a:t>Big Sky Resort</a:t>
            </a:r>
            <a:endParaRPr sz="2400">
              <a:solidFill>
                <a:schemeClr val="lt1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79" name="Google Shape;79;p13"/>
          <p:cNvSpPr txBox="1"/>
          <p:nvPr/>
        </p:nvSpPr>
        <p:spPr>
          <a:xfrm>
            <a:off x="4029075" y="6481240"/>
            <a:ext cx="3294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Caveat Brush"/>
                <a:ea typeface="Caveat Brush"/>
                <a:cs typeface="Caveat Brush"/>
                <a:sym typeface="Caveat Brush"/>
              </a:rPr>
              <a:t>Zoo Montana</a:t>
            </a:r>
            <a:endParaRPr sz="2400">
              <a:solidFill>
                <a:schemeClr val="lt1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80" name="Google Shape;80;p13"/>
          <p:cNvSpPr txBox="1"/>
          <p:nvPr/>
        </p:nvSpPr>
        <p:spPr>
          <a:xfrm>
            <a:off x="4029075" y="7053346"/>
            <a:ext cx="3294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Caveat Brush"/>
                <a:ea typeface="Caveat Brush"/>
                <a:cs typeface="Caveat Brush"/>
                <a:sym typeface="Caveat Brush"/>
              </a:rPr>
              <a:t>Conrad Mansion Museum</a:t>
            </a:r>
            <a:endParaRPr sz="2400">
              <a:solidFill>
                <a:schemeClr val="lt1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81" name="Google Shape;81;p13"/>
          <p:cNvSpPr txBox="1"/>
          <p:nvPr/>
        </p:nvSpPr>
        <p:spPr>
          <a:xfrm>
            <a:off x="4029075" y="7625452"/>
            <a:ext cx="3294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Caveat Brush"/>
                <a:ea typeface="Caveat Brush"/>
                <a:cs typeface="Caveat Brush"/>
                <a:sym typeface="Caveat Brush"/>
              </a:rPr>
              <a:t>Tizer Botanic Gardens</a:t>
            </a:r>
            <a:endParaRPr sz="2400">
              <a:solidFill>
                <a:schemeClr val="lt1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82" name="Google Shape;82;p13"/>
          <p:cNvSpPr txBox="1"/>
          <p:nvPr/>
        </p:nvSpPr>
        <p:spPr>
          <a:xfrm>
            <a:off x="4029075" y="8197558"/>
            <a:ext cx="3294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Caveat Brush"/>
                <a:ea typeface="Caveat Brush"/>
                <a:cs typeface="Caveat Brush"/>
                <a:sym typeface="Caveat Brush"/>
              </a:rPr>
              <a:t>Ringing Rocks</a:t>
            </a:r>
            <a:endParaRPr sz="2400">
              <a:solidFill>
                <a:schemeClr val="lt1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83" name="Google Shape;83;p13"/>
          <p:cNvSpPr txBox="1"/>
          <p:nvPr/>
        </p:nvSpPr>
        <p:spPr>
          <a:xfrm>
            <a:off x="4029075" y="8769663"/>
            <a:ext cx="3294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Caveat Brush"/>
                <a:ea typeface="Caveat Brush"/>
                <a:cs typeface="Caveat Brush"/>
                <a:sym typeface="Caveat Brush"/>
              </a:rPr>
              <a:t>American Computer Museum</a:t>
            </a:r>
            <a:endParaRPr sz="2400">
              <a:solidFill>
                <a:schemeClr val="lt1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84" name="Google Shape;84;p13"/>
          <p:cNvSpPr txBox="1"/>
          <p:nvPr/>
        </p:nvSpPr>
        <p:spPr>
          <a:xfrm>
            <a:off x="4029075" y="9341769"/>
            <a:ext cx="3294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Caveat Brush"/>
                <a:ea typeface="Caveat Brush"/>
                <a:cs typeface="Caveat Brush"/>
                <a:sym typeface="Caveat Brush"/>
              </a:rPr>
              <a:t>Whitefish Mountain Resort</a:t>
            </a:r>
            <a:endParaRPr sz="2400">
              <a:solidFill>
                <a:schemeClr val="lt1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85" name="Google Shape;85;p13"/>
          <p:cNvSpPr txBox="1"/>
          <p:nvPr/>
        </p:nvSpPr>
        <p:spPr>
          <a:xfrm>
            <a:off x="4029075" y="9913875"/>
            <a:ext cx="3294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Caveat Brush"/>
                <a:ea typeface="Caveat Brush"/>
                <a:cs typeface="Caveat Brush"/>
                <a:sym typeface="Caveat Brush"/>
              </a:rPr>
              <a:t>Western Heritage Centre</a:t>
            </a:r>
            <a:endParaRPr sz="2400">
              <a:solidFill>
                <a:schemeClr val="lt1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