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6459200" cx="219456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Spectral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184">
          <p15:clr>
            <a:srgbClr val="747775"/>
          </p15:clr>
        </p15:guide>
        <p15:guide id="2" pos="691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84" orient="horz"/>
        <p:guide pos="691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pectral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Spectral-italic.fntdata"/><Relationship Id="rId12" Type="http://schemas.openxmlformats.org/officeDocument/2006/relationships/font" Target="fonts/Spectral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Spectral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748100" y="2382640"/>
            <a:ext cx="20449500" cy="65682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48080" y="9069200"/>
            <a:ext cx="20449500" cy="25362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748080" y="6882720"/>
            <a:ext cx="20449500" cy="2693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748080" y="1424080"/>
            <a:ext cx="20449500" cy="18327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748080" y="3687920"/>
            <a:ext cx="20449500" cy="109326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748080" y="1424080"/>
            <a:ext cx="20449500" cy="18327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48080" y="3687920"/>
            <a:ext cx="9599700" cy="109326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1597760" y="3687920"/>
            <a:ext cx="9599700" cy="109326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748080" y="1424080"/>
            <a:ext cx="20449500" cy="18327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748080" y="1777920"/>
            <a:ext cx="6739200" cy="24183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748080" y="4446720"/>
            <a:ext cx="6739200" cy="101742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176600" y="1440480"/>
            <a:ext cx="15282600" cy="130905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0972800" y="-400"/>
            <a:ext cx="10972800" cy="1645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637200" y="3946160"/>
            <a:ext cx="9708600" cy="47433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637200" y="8969840"/>
            <a:ext cx="9708600" cy="39522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1854800" y="2317040"/>
            <a:ext cx="9208800" cy="118242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533400" lvl="0" marL="45720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748080" y="13537840"/>
            <a:ext cx="14397000" cy="19362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748080" y="3539600"/>
            <a:ext cx="20449500" cy="62832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748080" y="10087120"/>
            <a:ext cx="20449500" cy="41625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48080" y="1424080"/>
            <a:ext cx="20449500" cy="18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48080" y="3687920"/>
            <a:ext cx="20449500" cy="109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Char char="●"/>
              <a:defRPr sz="4800">
                <a:solidFill>
                  <a:schemeClr val="dk2"/>
                </a:solidFill>
              </a:defRPr>
            </a:lvl1pPr>
            <a:lvl2pPr indent="-463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2pPr>
            <a:lvl3pPr indent="-463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3pPr>
            <a:lvl4pPr indent="-463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4pPr>
            <a:lvl5pPr indent="-463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5pPr>
            <a:lvl6pPr indent="-463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6pPr>
            <a:lvl7pPr indent="-463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7pPr>
            <a:lvl8pPr indent="-463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8pPr>
            <a:lvl9pPr indent="-463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0333899" y="14922294"/>
            <a:ext cx="1317000" cy="12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r">
              <a:buNone/>
              <a:defRPr sz="2700">
                <a:solidFill>
                  <a:schemeClr val="dk2"/>
                </a:solidFill>
              </a:defRPr>
            </a:lvl1pPr>
            <a:lvl2pPr lvl="1" algn="r">
              <a:buNone/>
              <a:defRPr sz="2700">
                <a:solidFill>
                  <a:schemeClr val="dk2"/>
                </a:solidFill>
              </a:defRPr>
            </a:lvl2pPr>
            <a:lvl3pPr lvl="2" algn="r">
              <a:buNone/>
              <a:defRPr sz="2700">
                <a:solidFill>
                  <a:schemeClr val="dk2"/>
                </a:solidFill>
              </a:defRPr>
            </a:lvl3pPr>
            <a:lvl4pPr lvl="3" algn="r">
              <a:buNone/>
              <a:defRPr sz="2700">
                <a:solidFill>
                  <a:schemeClr val="dk2"/>
                </a:solidFill>
              </a:defRPr>
            </a:lvl4pPr>
            <a:lvl5pPr lvl="4" algn="r">
              <a:buNone/>
              <a:defRPr sz="2700">
                <a:solidFill>
                  <a:schemeClr val="dk2"/>
                </a:solidFill>
              </a:defRPr>
            </a:lvl5pPr>
            <a:lvl6pPr lvl="5" algn="r">
              <a:buNone/>
              <a:defRPr sz="2700">
                <a:solidFill>
                  <a:schemeClr val="dk2"/>
                </a:solidFill>
              </a:defRPr>
            </a:lvl6pPr>
            <a:lvl7pPr lvl="6" algn="r">
              <a:buNone/>
              <a:defRPr sz="2700">
                <a:solidFill>
                  <a:schemeClr val="dk2"/>
                </a:solidFill>
              </a:defRPr>
            </a:lvl7pPr>
            <a:lvl8pPr lvl="7" algn="r">
              <a:buNone/>
              <a:defRPr sz="2700">
                <a:solidFill>
                  <a:schemeClr val="dk2"/>
                </a:solidFill>
              </a:defRPr>
            </a:lvl8pPr>
            <a:lvl9pPr lvl="8" algn="r">
              <a:buNone/>
              <a:defRPr sz="27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272038" y="977921"/>
            <a:ext cx="13401525" cy="14503359"/>
            <a:chOff x="4186577" y="1004775"/>
            <a:chExt cx="13401525" cy="14503359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4358990" y="1004775"/>
              <a:ext cx="13056700" cy="4453449"/>
              <a:chOff x="4288478" y="1004775"/>
              <a:chExt cx="13056700" cy="4453449"/>
            </a:xfrm>
          </p:grpSpPr>
          <p:pic>
            <p:nvPicPr>
              <p:cNvPr id="56" name="Google Shape;56;p13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097174" y="1887203"/>
                <a:ext cx="1521100" cy="22155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" name="Google Shape;57;p13"/>
              <p:cNvSpPr txBox="1"/>
              <p:nvPr/>
            </p:nvSpPr>
            <p:spPr>
              <a:xfrm>
                <a:off x="7251450" y="1004775"/>
                <a:ext cx="74427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ru" sz="26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W e l c o m e  t o  t h e  w e d d i n g  o f </a:t>
                </a:r>
                <a:endParaRPr i="1" sz="26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sp>
            <p:nvSpPr>
              <p:cNvPr id="58" name="Google Shape;58;p13"/>
              <p:cNvSpPr txBox="1"/>
              <p:nvPr/>
            </p:nvSpPr>
            <p:spPr>
              <a:xfrm>
                <a:off x="4288478" y="2112749"/>
                <a:ext cx="6357300" cy="124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 o p h i a</a:t>
                </a:r>
                <a:endParaRPr sz="8100">
                  <a:solidFill>
                    <a:srgbClr val="36324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10987878" y="3331050"/>
                <a:ext cx="6357300" cy="124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1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J e r e m y</a:t>
                </a:r>
                <a:endParaRPr sz="8100">
                  <a:solidFill>
                    <a:srgbClr val="363244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0" name="Google Shape;60;p13"/>
              <p:cNvSpPr txBox="1"/>
              <p:nvPr/>
            </p:nvSpPr>
            <p:spPr>
              <a:xfrm>
                <a:off x="7251450" y="4980924"/>
                <a:ext cx="7442700" cy="4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ru" sz="3100">
                    <a:solidFill>
                      <a:srgbClr val="363244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P l e a s e  Be  S e e d e d</a:t>
                </a:r>
                <a:endParaRPr i="1" sz="3100">
                  <a:solidFill>
                    <a:srgbClr val="363244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</p:grpSp>
        <p:grpSp>
          <p:nvGrpSpPr>
            <p:cNvPr id="61" name="Google Shape;61;p13"/>
            <p:cNvGrpSpPr/>
            <p:nvPr/>
          </p:nvGrpSpPr>
          <p:grpSpPr>
            <a:xfrm>
              <a:off x="4186577" y="6180180"/>
              <a:ext cx="13401525" cy="9327953"/>
              <a:chOff x="4186577" y="6180180"/>
              <a:chExt cx="13401525" cy="9327953"/>
            </a:xfrm>
          </p:grpSpPr>
          <p:grpSp>
            <p:nvGrpSpPr>
              <p:cNvPr id="62" name="Google Shape;62;p13"/>
              <p:cNvGrpSpPr/>
              <p:nvPr/>
            </p:nvGrpSpPr>
            <p:grpSpPr>
              <a:xfrm>
                <a:off x="4186577" y="6180180"/>
                <a:ext cx="2769000" cy="4314080"/>
                <a:chOff x="4186577" y="6180180"/>
                <a:chExt cx="2769000" cy="4314080"/>
              </a:xfrm>
            </p:grpSpPr>
            <p:sp>
              <p:nvSpPr>
                <p:cNvPr id="63" name="Google Shape;63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1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64" name="Google Shape;64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Jordan Farmer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Moira Bishop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Charles Evans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Candy Crossman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Angel Collins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Wanda Ford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Lucas Allford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Nelly Gill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65" name="Google Shape;65;p13"/>
              <p:cNvGrpSpPr/>
              <p:nvPr/>
            </p:nvGrpSpPr>
            <p:grpSpPr>
              <a:xfrm>
                <a:off x="7516709" y="6180180"/>
                <a:ext cx="2769000" cy="4314080"/>
                <a:chOff x="4186577" y="6180180"/>
                <a:chExt cx="2769000" cy="4314080"/>
              </a:xfrm>
            </p:grpSpPr>
            <p:sp>
              <p:nvSpPr>
                <p:cNvPr id="66" name="Google Shape;66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2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67" name="Google Shape;67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Nicola Mitchell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Adrian Fisher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Jacques Brown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Marla Adderiy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Millicent Forster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Sally Ferguson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Alan Fraser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Juan Hancock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68" name="Google Shape;68;p13"/>
              <p:cNvGrpSpPr/>
              <p:nvPr/>
            </p:nvGrpSpPr>
            <p:grpSpPr>
              <a:xfrm>
                <a:off x="10846840" y="6180180"/>
                <a:ext cx="3411131" cy="4314080"/>
                <a:chOff x="4186577" y="6180180"/>
                <a:chExt cx="2769000" cy="4314080"/>
              </a:xfrm>
            </p:grpSpPr>
            <p:sp>
              <p:nvSpPr>
                <p:cNvPr id="69" name="Google Shape;69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3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70" name="Google Shape;70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Grace Cramer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Virginia Audley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Ryan King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Moira Clapton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Lyle Croftoon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David Bush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Dylan Campbell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Cassandra Chapman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71" name="Google Shape;71;p13"/>
              <p:cNvGrpSpPr/>
              <p:nvPr/>
            </p:nvGrpSpPr>
            <p:grpSpPr>
              <a:xfrm>
                <a:off x="14819102" y="6180180"/>
                <a:ext cx="2769000" cy="4314080"/>
                <a:chOff x="4186577" y="6180180"/>
                <a:chExt cx="2769000" cy="4314080"/>
              </a:xfrm>
            </p:grpSpPr>
            <p:sp>
              <p:nvSpPr>
                <p:cNvPr id="72" name="Google Shape;72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4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73" name="Google Shape;73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Jose Williams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Noah Black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Sarah Bosworth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Donna Finch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Jose Farmer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Moira Barrington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Stephen Carrington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Lally Flannagan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74" name="Google Shape;74;p13"/>
              <p:cNvGrpSpPr/>
              <p:nvPr/>
            </p:nvGrpSpPr>
            <p:grpSpPr>
              <a:xfrm>
                <a:off x="4186577" y="11194054"/>
                <a:ext cx="2769000" cy="4314080"/>
                <a:chOff x="4186577" y="6180180"/>
                <a:chExt cx="2769000" cy="4314080"/>
              </a:xfrm>
            </p:grpSpPr>
            <p:sp>
              <p:nvSpPr>
                <p:cNvPr id="75" name="Google Shape;75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5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76" name="Google Shape;76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Lloyd Elmers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Mark Adamson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Belinda Erickson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Darcy Gustman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Macon Miller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Marjory Adrian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Jessica Young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Robert Wilson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77" name="Google Shape;77;p13"/>
              <p:cNvGrpSpPr/>
              <p:nvPr/>
            </p:nvGrpSpPr>
            <p:grpSpPr>
              <a:xfrm>
                <a:off x="7516709" y="11194054"/>
                <a:ext cx="2769000" cy="4314080"/>
                <a:chOff x="4186577" y="6180180"/>
                <a:chExt cx="2769000" cy="4314080"/>
              </a:xfrm>
            </p:grpSpPr>
            <p:sp>
              <p:nvSpPr>
                <p:cNvPr id="78" name="Google Shape;78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6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79" name="Google Shape;79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Kaden Walker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Carlos Chandter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Anthony Bradberry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Cassandra Foster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Kimberly Austin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Clarissa Gilbert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Denise Martinez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Eden Davis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80" name="Google Shape;80;p13"/>
              <p:cNvGrpSpPr/>
              <p:nvPr/>
            </p:nvGrpSpPr>
            <p:grpSpPr>
              <a:xfrm>
                <a:off x="10846840" y="11194054"/>
                <a:ext cx="3411131" cy="4314080"/>
                <a:chOff x="4186577" y="6180180"/>
                <a:chExt cx="2769000" cy="4314080"/>
              </a:xfrm>
            </p:grpSpPr>
            <p:sp>
              <p:nvSpPr>
                <p:cNvPr id="81" name="Google Shape;81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7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82" name="Google Shape;82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Lewis Gibbs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Caroline Gerald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Tracy Bradberry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Joseph Calhoun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Nathan Bush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Zhess Bradshaw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Connon Dunce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Richard Mitchell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83" name="Google Shape;83;p13"/>
              <p:cNvGrpSpPr/>
              <p:nvPr/>
            </p:nvGrpSpPr>
            <p:grpSpPr>
              <a:xfrm>
                <a:off x="14819102" y="11194054"/>
                <a:ext cx="2769000" cy="4314080"/>
                <a:chOff x="4186577" y="6180180"/>
                <a:chExt cx="2769000" cy="4314080"/>
              </a:xfrm>
            </p:grpSpPr>
            <p:sp>
              <p:nvSpPr>
                <p:cNvPr id="84" name="Google Shape;84;p13"/>
                <p:cNvSpPr txBox="1"/>
                <p:nvPr/>
              </p:nvSpPr>
              <p:spPr>
                <a:xfrm>
                  <a:off x="4186577" y="6180180"/>
                  <a:ext cx="2769000" cy="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500">
                      <a:solidFill>
                        <a:srgbClr val="F2BEB1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Table 8</a:t>
                  </a:r>
                  <a:endParaRPr sz="3500">
                    <a:solidFill>
                      <a:srgbClr val="F2BEB1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</p:txBody>
            </p:sp>
            <p:sp>
              <p:nvSpPr>
                <p:cNvPr id="85" name="Google Shape;85;p13"/>
                <p:cNvSpPr txBox="1"/>
                <p:nvPr/>
              </p:nvSpPr>
              <p:spPr>
                <a:xfrm>
                  <a:off x="4186577" y="6955459"/>
                  <a:ext cx="2769000" cy="3538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Lloyd Jackson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Jordan Donovan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Cody Boolman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Agnes Adams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Miranda Young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Candice Duncan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Marla Freeman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ctr">
                    <a:lnSpc>
                      <a:spcPct val="13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200">
                      <a:solidFill>
                        <a:srgbClr val="363244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Andrew Turner</a:t>
                  </a:r>
                  <a:endParaRPr sz="2200">
                    <a:solidFill>
                      <a:srgbClr val="363244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</p:grpSp>
      </p:grpSp>
      <p:pic>
        <p:nvPicPr>
          <p:cNvPr id="86" name="Google Shape;86;p13"/>
          <p:cNvPicPr preferRelativeResize="0"/>
          <p:nvPr/>
        </p:nvPicPr>
        <p:blipFill rotWithShape="1">
          <a:blip r:embed="rId4">
            <a:alphaModFix/>
          </a:blip>
          <a:srcRect b="-8430" l="2350" r="7258" t="57366"/>
          <a:stretch/>
        </p:blipFill>
        <p:spPr>
          <a:xfrm rot="-5400000">
            <a:off x="-5632750" y="5611100"/>
            <a:ext cx="16452275" cy="523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b="-7685" l="2350" r="7258" t="56620"/>
          <a:stretch/>
        </p:blipFill>
        <p:spPr>
          <a:xfrm flipH="1" rot="5400000">
            <a:off x="11104425" y="5611100"/>
            <a:ext cx="16452275" cy="523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